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2"/>
  </p:notesMasterIdLst>
  <p:sldIdLst>
    <p:sldId id="256" r:id="rId2"/>
    <p:sldId id="257" r:id="rId3"/>
    <p:sldId id="262" r:id="rId4"/>
    <p:sldId id="269" r:id="rId5"/>
    <p:sldId id="276" r:id="rId6"/>
    <p:sldId id="275" r:id="rId7"/>
    <p:sldId id="263" r:id="rId8"/>
    <p:sldId id="265" r:id="rId9"/>
    <p:sldId id="264" r:id="rId10"/>
    <p:sldId id="258" r:id="rId11"/>
    <p:sldId id="259" r:id="rId12"/>
    <p:sldId id="266" r:id="rId13"/>
    <p:sldId id="267" r:id="rId14"/>
    <p:sldId id="268" r:id="rId15"/>
    <p:sldId id="270" r:id="rId16"/>
    <p:sldId id="273" r:id="rId17"/>
    <p:sldId id="274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 autoAdjust="0"/>
    <p:restoredTop sz="94694"/>
  </p:normalViewPr>
  <p:slideViewPr>
    <p:cSldViewPr snapToGrid="0">
      <p:cViewPr varScale="1">
        <p:scale>
          <a:sx n="145" d="100"/>
          <a:sy n="145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08AE64-44DE-48C5-AB28-1B7003D2BFD3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A5E45EA-DD76-4746-9568-8E563B50CBC5}">
      <dgm:prSet/>
      <dgm:spPr/>
      <dgm:t>
        <a:bodyPr/>
        <a:lstStyle/>
        <a:p>
          <a:r>
            <a:rPr lang="en-US"/>
            <a:t>Giới thiệu chung.</a:t>
          </a:r>
        </a:p>
      </dgm:t>
    </dgm:pt>
    <dgm:pt modelId="{13DFC354-6435-4351-AE08-AFF6CC0DB8A0}" type="parTrans" cxnId="{FBB790E2-71CA-49A6-8B02-78CF254645D8}">
      <dgm:prSet/>
      <dgm:spPr/>
      <dgm:t>
        <a:bodyPr/>
        <a:lstStyle/>
        <a:p>
          <a:endParaRPr lang="en-US"/>
        </a:p>
      </dgm:t>
    </dgm:pt>
    <dgm:pt modelId="{E1CC272D-BA47-4152-A7F4-D25FA14D12B6}" type="sibTrans" cxnId="{FBB790E2-71CA-49A6-8B02-78CF254645D8}">
      <dgm:prSet/>
      <dgm:spPr/>
      <dgm:t>
        <a:bodyPr/>
        <a:lstStyle/>
        <a:p>
          <a:endParaRPr lang="en-US"/>
        </a:p>
      </dgm:t>
    </dgm:pt>
    <dgm:pt modelId="{5897E3CF-C276-40BC-860D-C8853F13523E}">
      <dgm:prSet/>
      <dgm:spPr/>
      <dgm:t>
        <a:bodyPr/>
        <a:lstStyle/>
        <a:p>
          <a:r>
            <a:rPr lang="en-US"/>
            <a:t>Phân tích thiết kế hệ thống.</a:t>
          </a:r>
        </a:p>
      </dgm:t>
    </dgm:pt>
    <dgm:pt modelId="{2FC93518-41C3-4EBF-B255-744737D787D2}" type="parTrans" cxnId="{EDD3915E-C48E-415F-9F35-CA4F2AE69D90}">
      <dgm:prSet/>
      <dgm:spPr/>
      <dgm:t>
        <a:bodyPr/>
        <a:lstStyle/>
        <a:p>
          <a:endParaRPr lang="en-US"/>
        </a:p>
      </dgm:t>
    </dgm:pt>
    <dgm:pt modelId="{548067C7-9B52-4F7E-9CC2-C69F030D482D}" type="sibTrans" cxnId="{EDD3915E-C48E-415F-9F35-CA4F2AE69D90}">
      <dgm:prSet/>
      <dgm:spPr/>
      <dgm:t>
        <a:bodyPr/>
        <a:lstStyle/>
        <a:p>
          <a:endParaRPr lang="en-US"/>
        </a:p>
      </dgm:t>
    </dgm:pt>
    <dgm:pt modelId="{C4FABB71-B6CE-413F-933C-58CBA8032FC3}">
      <dgm:prSet/>
      <dgm:spPr/>
      <dgm:t>
        <a:bodyPr/>
        <a:lstStyle/>
        <a:p>
          <a:r>
            <a:rPr lang="en-US"/>
            <a:t>Thiết kế và đặc tả API</a:t>
          </a:r>
        </a:p>
      </dgm:t>
    </dgm:pt>
    <dgm:pt modelId="{6A306F75-6F8B-44A4-8339-6A82D27B11BA}" type="parTrans" cxnId="{4563E646-92F0-4A3E-A2C8-58ABABCD6C81}">
      <dgm:prSet/>
      <dgm:spPr/>
      <dgm:t>
        <a:bodyPr/>
        <a:lstStyle/>
        <a:p>
          <a:endParaRPr lang="en-US"/>
        </a:p>
      </dgm:t>
    </dgm:pt>
    <dgm:pt modelId="{D9937D53-A12C-4F92-B5E5-BE157952F586}" type="sibTrans" cxnId="{4563E646-92F0-4A3E-A2C8-58ABABCD6C81}">
      <dgm:prSet/>
      <dgm:spPr/>
      <dgm:t>
        <a:bodyPr/>
        <a:lstStyle/>
        <a:p>
          <a:endParaRPr lang="en-US"/>
        </a:p>
      </dgm:t>
    </dgm:pt>
    <dgm:pt modelId="{6D4221D1-6676-4374-AC72-7A624AD7C593}">
      <dgm:prSet/>
      <dgm:spPr/>
      <dgm:t>
        <a:bodyPr/>
        <a:lstStyle/>
        <a:p>
          <a:r>
            <a:rPr lang="en-US"/>
            <a:t>Mô tả giao diện</a:t>
          </a:r>
        </a:p>
      </dgm:t>
    </dgm:pt>
    <dgm:pt modelId="{C09BF1F9-6C49-434D-B152-3BFC3237230F}" type="parTrans" cxnId="{615D0C2E-9A0F-4371-9238-26154F40171B}">
      <dgm:prSet/>
      <dgm:spPr/>
      <dgm:t>
        <a:bodyPr/>
        <a:lstStyle/>
        <a:p>
          <a:endParaRPr lang="en-US"/>
        </a:p>
      </dgm:t>
    </dgm:pt>
    <dgm:pt modelId="{82724C5B-D526-42F9-94BB-C6EE76645E2D}" type="sibTrans" cxnId="{615D0C2E-9A0F-4371-9238-26154F40171B}">
      <dgm:prSet/>
      <dgm:spPr/>
      <dgm:t>
        <a:bodyPr/>
        <a:lstStyle/>
        <a:p>
          <a:endParaRPr lang="en-US"/>
        </a:p>
      </dgm:t>
    </dgm:pt>
    <dgm:pt modelId="{207C8902-E195-9243-B94F-A02F3BF7199D}" type="pres">
      <dgm:prSet presAssocID="{2F08AE64-44DE-48C5-AB28-1B7003D2BFD3}" presName="matrix" presStyleCnt="0">
        <dgm:presLayoutVars>
          <dgm:chMax val="1"/>
          <dgm:dir/>
          <dgm:resizeHandles val="exact"/>
        </dgm:presLayoutVars>
      </dgm:prSet>
      <dgm:spPr/>
    </dgm:pt>
    <dgm:pt modelId="{C38296BD-0E33-A249-92C8-EBA07565B8D8}" type="pres">
      <dgm:prSet presAssocID="{2F08AE64-44DE-48C5-AB28-1B7003D2BFD3}" presName="diamond" presStyleLbl="bgShp" presStyleIdx="0" presStyleCnt="1"/>
      <dgm:spPr/>
    </dgm:pt>
    <dgm:pt modelId="{615AB5D7-DCC7-D34E-B6FE-D97A970BC919}" type="pres">
      <dgm:prSet presAssocID="{2F08AE64-44DE-48C5-AB28-1B7003D2BFD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BB555BB-2CF9-6342-AE4F-EF3327EB536E}" type="pres">
      <dgm:prSet presAssocID="{2F08AE64-44DE-48C5-AB28-1B7003D2BFD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2F8D9D-942B-5443-9F2F-B65F98B5CF9F}" type="pres">
      <dgm:prSet presAssocID="{2F08AE64-44DE-48C5-AB28-1B7003D2BFD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A122ED-9621-7A4C-99F6-066167E70C54}" type="pres">
      <dgm:prSet presAssocID="{2F08AE64-44DE-48C5-AB28-1B7003D2BFD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CF4AF14-35B0-E847-9230-3D00FA964575}" type="presOf" srcId="{2F08AE64-44DE-48C5-AB28-1B7003D2BFD3}" destId="{207C8902-E195-9243-B94F-A02F3BF7199D}" srcOrd="0" destOrd="0" presId="urn:microsoft.com/office/officeart/2005/8/layout/matrix3"/>
    <dgm:cxn modelId="{615D0C2E-9A0F-4371-9238-26154F40171B}" srcId="{2F08AE64-44DE-48C5-AB28-1B7003D2BFD3}" destId="{6D4221D1-6676-4374-AC72-7A624AD7C593}" srcOrd="3" destOrd="0" parTransId="{C09BF1F9-6C49-434D-B152-3BFC3237230F}" sibTransId="{82724C5B-D526-42F9-94BB-C6EE76645E2D}"/>
    <dgm:cxn modelId="{4563E646-92F0-4A3E-A2C8-58ABABCD6C81}" srcId="{2F08AE64-44DE-48C5-AB28-1B7003D2BFD3}" destId="{C4FABB71-B6CE-413F-933C-58CBA8032FC3}" srcOrd="2" destOrd="0" parTransId="{6A306F75-6F8B-44A4-8339-6A82D27B11BA}" sibTransId="{D9937D53-A12C-4F92-B5E5-BE157952F586}"/>
    <dgm:cxn modelId="{33BDC349-352F-5B4C-849F-D29F6DF1446B}" type="presOf" srcId="{6D4221D1-6676-4374-AC72-7A624AD7C593}" destId="{E0A122ED-9621-7A4C-99F6-066167E70C54}" srcOrd="0" destOrd="0" presId="urn:microsoft.com/office/officeart/2005/8/layout/matrix3"/>
    <dgm:cxn modelId="{EDD3915E-C48E-415F-9F35-CA4F2AE69D90}" srcId="{2F08AE64-44DE-48C5-AB28-1B7003D2BFD3}" destId="{5897E3CF-C276-40BC-860D-C8853F13523E}" srcOrd="1" destOrd="0" parTransId="{2FC93518-41C3-4EBF-B255-744737D787D2}" sibTransId="{548067C7-9B52-4F7E-9CC2-C69F030D482D}"/>
    <dgm:cxn modelId="{051F477F-8241-5A49-80E6-E5348F95CC13}" type="presOf" srcId="{C4FABB71-B6CE-413F-933C-58CBA8032FC3}" destId="{172F8D9D-942B-5443-9F2F-B65F98B5CF9F}" srcOrd="0" destOrd="0" presId="urn:microsoft.com/office/officeart/2005/8/layout/matrix3"/>
    <dgm:cxn modelId="{6A6EA490-88DC-7643-996C-D7375F097799}" type="presOf" srcId="{5897E3CF-C276-40BC-860D-C8853F13523E}" destId="{1BB555BB-2CF9-6342-AE4F-EF3327EB536E}" srcOrd="0" destOrd="0" presId="urn:microsoft.com/office/officeart/2005/8/layout/matrix3"/>
    <dgm:cxn modelId="{BEB02CD4-0642-0E48-99F5-14F37997CE68}" type="presOf" srcId="{1A5E45EA-DD76-4746-9568-8E563B50CBC5}" destId="{615AB5D7-DCC7-D34E-B6FE-D97A970BC919}" srcOrd="0" destOrd="0" presId="urn:microsoft.com/office/officeart/2005/8/layout/matrix3"/>
    <dgm:cxn modelId="{FBB790E2-71CA-49A6-8B02-78CF254645D8}" srcId="{2F08AE64-44DE-48C5-AB28-1B7003D2BFD3}" destId="{1A5E45EA-DD76-4746-9568-8E563B50CBC5}" srcOrd="0" destOrd="0" parTransId="{13DFC354-6435-4351-AE08-AFF6CC0DB8A0}" sibTransId="{E1CC272D-BA47-4152-A7F4-D25FA14D12B6}"/>
    <dgm:cxn modelId="{C15EB105-9108-CA46-BD25-9C618A771E8E}" type="presParOf" srcId="{207C8902-E195-9243-B94F-A02F3BF7199D}" destId="{C38296BD-0E33-A249-92C8-EBA07565B8D8}" srcOrd="0" destOrd="0" presId="urn:microsoft.com/office/officeart/2005/8/layout/matrix3"/>
    <dgm:cxn modelId="{0B51BD57-BF6C-B843-BE65-EC3E50A9B383}" type="presParOf" srcId="{207C8902-E195-9243-B94F-A02F3BF7199D}" destId="{615AB5D7-DCC7-D34E-B6FE-D97A970BC919}" srcOrd="1" destOrd="0" presId="urn:microsoft.com/office/officeart/2005/8/layout/matrix3"/>
    <dgm:cxn modelId="{58E0EA56-4D04-0E4D-972F-28617C164B5E}" type="presParOf" srcId="{207C8902-E195-9243-B94F-A02F3BF7199D}" destId="{1BB555BB-2CF9-6342-AE4F-EF3327EB536E}" srcOrd="2" destOrd="0" presId="urn:microsoft.com/office/officeart/2005/8/layout/matrix3"/>
    <dgm:cxn modelId="{A95A7A40-047C-8945-A0A4-51A0D8E61493}" type="presParOf" srcId="{207C8902-E195-9243-B94F-A02F3BF7199D}" destId="{172F8D9D-942B-5443-9F2F-B65F98B5CF9F}" srcOrd="3" destOrd="0" presId="urn:microsoft.com/office/officeart/2005/8/layout/matrix3"/>
    <dgm:cxn modelId="{0770C5A4-2F8D-CB4F-8DB4-36766F329D07}" type="presParOf" srcId="{207C8902-E195-9243-B94F-A02F3BF7199D}" destId="{E0A122ED-9621-7A4C-99F6-066167E70C5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0B1E7B-8D5F-4C4A-8D74-337391DB0AC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7521F9E-27AC-48CF-AA21-9091412D93C0}">
      <dgm:prSet/>
      <dgm:spPr/>
      <dgm:t>
        <a:bodyPr/>
        <a:lstStyle/>
        <a:p>
          <a:r>
            <a:rPr lang="en-US"/>
            <a:t>Tối ưu hóa mã nguồn và cơ sở hạ tầng để cải thiện tốc độ và hiệu quả của ứng dụng.</a:t>
          </a:r>
        </a:p>
      </dgm:t>
    </dgm:pt>
    <dgm:pt modelId="{C51E6ED2-518C-46D0-850B-3300353E87E7}" type="parTrans" cxnId="{631718DB-667F-456C-B594-6266DF371B26}">
      <dgm:prSet/>
      <dgm:spPr/>
      <dgm:t>
        <a:bodyPr/>
        <a:lstStyle/>
        <a:p>
          <a:endParaRPr lang="en-US"/>
        </a:p>
      </dgm:t>
    </dgm:pt>
    <dgm:pt modelId="{1F232753-BD13-4E05-816F-087DDC590108}" type="sibTrans" cxnId="{631718DB-667F-456C-B594-6266DF371B26}">
      <dgm:prSet/>
      <dgm:spPr/>
      <dgm:t>
        <a:bodyPr/>
        <a:lstStyle/>
        <a:p>
          <a:endParaRPr lang="en-US"/>
        </a:p>
      </dgm:t>
    </dgm:pt>
    <dgm:pt modelId="{57F67972-FC8B-41B1-A029-D3477F4D178A}">
      <dgm:prSet/>
      <dgm:spPr/>
      <dgm:t>
        <a:bodyPr/>
        <a:lstStyle/>
        <a:p>
          <a:r>
            <a:rPr lang="en-US"/>
            <a:t>Sử dụng các công nghệ tiên tiến như AI và machine learning để dự đoán và đáp ứng nhu cầu của người dùng một cách thông minh hơn.</a:t>
          </a:r>
        </a:p>
      </dgm:t>
    </dgm:pt>
    <dgm:pt modelId="{B889621B-5FB4-4FA1-BE8F-5C8A894BB4C9}" type="parTrans" cxnId="{F9E14F52-8921-4290-B173-8114C47F71CF}">
      <dgm:prSet/>
      <dgm:spPr/>
      <dgm:t>
        <a:bodyPr/>
        <a:lstStyle/>
        <a:p>
          <a:endParaRPr lang="en-US"/>
        </a:p>
      </dgm:t>
    </dgm:pt>
    <dgm:pt modelId="{BA9C32CD-61AB-4265-AE02-0A20C87DD432}" type="sibTrans" cxnId="{F9E14F52-8921-4290-B173-8114C47F71CF}">
      <dgm:prSet/>
      <dgm:spPr/>
      <dgm:t>
        <a:bodyPr/>
        <a:lstStyle/>
        <a:p>
          <a:endParaRPr lang="en-US"/>
        </a:p>
      </dgm:t>
    </dgm:pt>
    <dgm:pt modelId="{6B621077-456A-4A8C-9B01-73EAB4C0563E}">
      <dgm:prSet/>
      <dgm:spPr/>
      <dgm:t>
        <a:bodyPr/>
        <a:lstStyle/>
        <a:p>
          <a:r>
            <a:rPr lang="en-US"/>
            <a:t>Phát triển thêm các tính năng mới dựa trên nhu cầu thực tế của người dùng.</a:t>
          </a:r>
        </a:p>
      </dgm:t>
    </dgm:pt>
    <dgm:pt modelId="{53C11630-91C9-4D43-B1EF-6C156B174B93}" type="parTrans" cxnId="{B0C635EE-D1CD-4D29-ADEF-E54C3ABF9481}">
      <dgm:prSet/>
      <dgm:spPr/>
      <dgm:t>
        <a:bodyPr/>
        <a:lstStyle/>
        <a:p>
          <a:endParaRPr lang="en-US"/>
        </a:p>
      </dgm:t>
    </dgm:pt>
    <dgm:pt modelId="{3A645E37-6D38-464F-9B7B-9FA02286E02F}" type="sibTrans" cxnId="{B0C635EE-D1CD-4D29-ADEF-E54C3ABF9481}">
      <dgm:prSet/>
      <dgm:spPr/>
      <dgm:t>
        <a:bodyPr/>
        <a:lstStyle/>
        <a:p>
          <a:endParaRPr lang="en-US"/>
        </a:p>
      </dgm:t>
    </dgm:pt>
    <dgm:pt modelId="{2AD13012-7AF8-3E40-95F8-CDC1530FFDC0}" type="pres">
      <dgm:prSet presAssocID="{B20B1E7B-8D5F-4C4A-8D74-337391DB0ACA}" presName="linear" presStyleCnt="0">
        <dgm:presLayoutVars>
          <dgm:animLvl val="lvl"/>
          <dgm:resizeHandles val="exact"/>
        </dgm:presLayoutVars>
      </dgm:prSet>
      <dgm:spPr/>
    </dgm:pt>
    <dgm:pt modelId="{0F767FD4-1472-6C4F-B843-4186E6BE5C00}" type="pres">
      <dgm:prSet presAssocID="{97521F9E-27AC-48CF-AA21-9091412D93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4B749BB-743B-6343-B096-C4D8C49F3E10}" type="pres">
      <dgm:prSet presAssocID="{1F232753-BD13-4E05-816F-087DDC590108}" presName="spacer" presStyleCnt="0"/>
      <dgm:spPr/>
    </dgm:pt>
    <dgm:pt modelId="{EE60E9F1-010A-354D-AD61-8456E6A2B664}" type="pres">
      <dgm:prSet presAssocID="{57F67972-FC8B-41B1-A029-D3477F4D17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21550B8-3A8D-AA46-BD68-BF5D3BE7851C}" type="pres">
      <dgm:prSet presAssocID="{BA9C32CD-61AB-4265-AE02-0A20C87DD432}" presName="spacer" presStyleCnt="0"/>
      <dgm:spPr/>
    </dgm:pt>
    <dgm:pt modelId="{E32CB41C-6F1C-3B4C-8AA5-7AE55F7E9C33}" type="pres">
      <dgm:prSet presAssocID="{6B621077-456A-4A8C-9B01-73EAB4C056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B9B5B15-FE57-BF42-92BD-D5DC10721E06}" type="presOf" srcId="{97521F9E-27AC-48CF-AA21-9091412D93C0}" destId="{0F767FD4-1472-6C4F-B843-4186E6BE5C00}" srcOrd="0" destOrd="0" presId="urn:microsoft.com/office/officeart/2005/8/layout/vList2"/>
    <dgm:cxn modelId="{4F9DCD1A-2923-4B49-9493-B345B5557E63}" type="presOf" srcId="{B20B1E7B-8D5F-4C4A-8D74-337391DB0ACA}" destId="{2AD13012-7AF8-3E40-95F8-CDC1530FFDC0}" srcOrd="0" destOrd="0" presId="urn:microsoft.com/office/officeart/2005/8/layout/vList2"/>
    <dgm:cxn modelId="{F9E14F52-8921-4290-B173-8114C47F71CF}" srcId="{B20B1E7B-8D5F-4C4A-8D74-337391DB0ACA}" destId="{57F67972-FC8B-41B1-A029-D3477F4D178A}" srcOrd="1" destOrd="0" parTransId="{B889621B-5FB4-4FA1-BE8F-5C8A894BB4C9}" sibTransId="{BA9C32CD-61AB-4265-AE02-0A20C87DD432}"/>
    <dgm:cxn modelId="{046A328E-C34A-F743-BC08-EE67372DB171}" type="presOf" srcId="{6B621077-456A-4A8C-9B01-73EAB4C0563E}" destId="{E32CB41C-6F1C-3B4C-8AA5-7AE55F7E9C33}" srcOrd="0" destOrd="0" presId="urn:microsoft.com/office/officeart/2005/8/layout/vList2"/>
    <dgm:cxn modelId="{631718DB-667F-456C-B594-6266DF371B26}" srcId="{B20B1E7B-8D5F-4C4A-8D74-337391DB0ACA}" destId="{97521F9E-27AC-48CF-AA21-9091412D93C0}" srcOrd="0" destOrd="0" parTransId="{C51E6ED2-518C-46D0-850B-3300353E87E7}" sibTransId="{1F232753-BD13-4E05-816F-087DDC590108}"/>
    <dgm:cxn modelId="{876EB9DC-3E57-4042-8609-19C231FFB021}" type="presOf" srcId="{57F67972-FC8B-41B1-A029-D3477F4D178A}" destId="{EE60E9F1-010A-354D-AD61-8456E6A2B664}" srcOrd="0" destOrd="0" presId="urn:microsoft.com/office/officeart/2005/8/layout/vList2"/>
    <dgm:cxn modelId="{B0C635EE-D1CD-4D29-ADEF-E54C3ABF9481}" srcId="{B20B1E7B-8D5F-4C4A-8D74-337391DB0ACA}" destId="{6B621077-456A-4A8C-9B01-73EAB4C0563E}" srcOrd="2" destOrd="0" parTransId="{53C11630-91C9-4D43-B1EF-6C156B174B93}" sibTransId="{3A645E37-6D38-464F-9B7B-9FA02286E02F}"/>
    <dgm:cxn modelId="{16816221-27FC-914C-BFEF-6F68A0846840}" type="presParOf" srcId="{2AD13012-7AF8-3E40-95F8-CDC1530FFDC0}" destId="{0F767FD4-1472-6C4F-B843-4186E6BE5C00}" srcOrd="0" destOrd="0" presId="urn:microsoft.com/office/officeart/2005/8/layout/vList2"/>
    <dgm:cxn modelId="{C3A7EED8-947F-A049-BAA2-CE1F701CC048}" type="presParOf" srcId="{2AD13012-7AF8-3E40-95F8-CDC1530FFDC0}" destId="{44B749BB-743B-6343-B096-C4D8C49F3E10}" srcOrd="1" destOrd="0" presId="urn:microsoft.com/office/officeart/2005/8/layout/vList2"/>
    <dgm:cxn modelId="{5A1C72BB-E170-384A-9F64-84FB41054C3B}" type="presParOf" srcId="{2AD13012-7AF8-3E40-95F8-CDC1530FFDC0}" destId="{EE60E9F1-010A-354D-AD61-8456E6A2B664}" srcOrd="2" destOrd="0" presId="urn:microsoft.com/office/officeart/2005/8/layout/vList2"/>
    <dgm:cxn modelId="{39470BDF-CDB7-7042-B4DF-138564AAAE1C}" type="presParOf" srcId="{2AD13012-7AF8-3E40-95F8-CDC1530FFDC0}" destId="{321550B8-3A8D-AA46-BD68-BF5D3BE7851C}" srcOrd="3" destOrd="0" presId="urn:microsoft.com/office/officeart/2005/8/layout/vList2"/>
    <dgm:cxn modelId="{645E32F7-0788-0C42-9D5F-3F86FA030048}" type="presParOf" srcId="{2AD13012-7AF8-3E40-95F8-CDC1530FFDC0}" destId="{E32CB41C-6F1C-3B4C-8AA5-7AE55F7E9C3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0B1E7B-8D5F-4C4A-8D74-337391DB0ACA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521F9E-27AC-48CF-AA21-9091412D93C0}">
      <dgm:prSet/>
      <dgm:spPr/>
      <dgm:t>
        <a:bodyPr/>
        <a:lstStyle/>
        <a:p>
          <a:r>
            <a:rPr lang="en-US" dirty="0"/>
            <a:t>Em </a:t>
          </a:r>
          <a:r>
            <a:rPr lang="en-US" dirty="0" err="1"/>
            <a:t>ứng</a:t>
          </a:r>
          <a:r>
            <a:rPr lang="en-US" dirty="0"/>
            <a:t> </a:t>
          </a:r>
          <a:r>
            <a:rPr lang="en-US" dirty="0" err="1"/>
            <a:t>dụng</a:t>
          </a:r>
          <a:r>
            <a:rPr lang="en-US" dirty="0"/>
            <a:t> </a:t>
          </a:r>
          <a:r>
            <a:rPr lang="en-US" dirty="0" err="1"/>
            <a:t>những</a:t>
          </a:r>
          <a:r>
            <a:rPr lang="en-US" dirty="0"/>
            <a:t> </a:t>
          </a:r>
          <a:r>
            <a:rPr lang="en-US" dirty="0" err="1"/>
            <a:t>kiến</a:t>
          </a:r>
          <a:r>
            <a:rPr lang="en-US" dirty="0"/>
            <a:t> </a:t>
          </a:r>
          <a:r>
            <a:rPr lang="en-US" dirty="0" err="1"/>
            <a:t>thức</a:t>
          </a:r>
          <a:r>
            <a:rPr lang="en-US" dirty="0"/>
            <a:t> </a:t>
          </a:r>
          <a:r>
            <a:rPr lang="en-US" dirty="0" err="1"/>
            <a:t>đã</a:t>
          </a:r>
          <a:r>
            <a:rPr lang="en-US" dirty="0"/>
            <a:t> </a:t>
          </a:r>
          <a:r>
            <a:rPr lang="en-US" dirty="0" err="1"/>
            <a:t>tìm</a:t>
          </a:r>
          <a:r>
            <a:rPr lang="en-US" dirty="0"/>
            <a:t> </a:t>
          </a:r>
          <a:r>
            <a:rPr lang="en-US" dirty="0" err="1"/>
            <a:t>hiểu</a:t>
          </a:r>
          <a:r>
            <a:rPr lang="en-US" dirty="0"/>
            <a:t> </a:t>
          </a:r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dự</a:t>
          </a:r>
          <a:r>
            <a:rPr lang="en-US" dirty="0"/>
            <a:t> </a:t>
          </a:r>
          <a:r>
            <a:rPr lang="en-US" dirty="0" err="1"/>
            <a:t>án</a:t>
          </a:r>
          <a:r>
            <a:rPr lang="en-US" dirty="0"/>
            <a:t> </a:t>
          </a:r>
          <a:r>
            <a:rPr lang="en-US" dirty="0" err="1"/>
            <a:t>cá</a:t>
          </a:r>
          <a:r>
            <a:rPr lang="en-US" dirty="0"/>
            <a:t> </a:t>
          </a:r>
          <a:r>
            <a:rPr lang="en-US" dirty="0" err="1"/>
            <a:t>nhân</a:t>
          </a:r>
          <a:r>
            <a:rPr lang="en-US" dirty="0"/>
            <a:t> </a:t>
          </a:r>
          <a:r>
            <a:rPr lang="en-US" dirty="0" err="1"/>
            <a:t>điều</a:t>
          </a:r>
          <a:r>
            <a:rPr lang="en-US" dirty="0"/>
            <a:t> </a:t>
          </a:r>
          <a:r>
            <a:rPr lang="en-US" dirty="0" err="1"/>
            <a:t>đó</a:t>
          </a:r>
          <a:r>
            <a:rPr lang="en-US" dirty="0"/>
            <a:t> </a:t>
          </a:r>
          <a:r>
            <a:rPr lang="en-US" dirty="0" err="1"/>
            <a:t>giúp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củng</a:t>
          </a:r>
          <a:r>
            <a:rPr lang="en-US" dirty="0"/>
            <a:t> </a:t>
          </a:r>
          <a:r>
            <a:rPr lang="en-US" dirty="0" err="1"/>
            <a:t>cố</a:t>
          </a:r>
          <a:r>
            <a:rPr lang="en-US" dirty="0"/>
            <a:t> </a:t>
          </a:r>
          <a:r>
            <a:rPr lang="en-US" dirty="0" err="1"/>
            <a:t>thêm</a:t>
          </a:r>
          <a:r>
            <a:rPr lang="en-US" dirty="0"/>
            <a:t> </a:t>
          </a:r>
          <a:r>
            <a:rPr lang="en-US" dirty="0" err="1"/>
            <a:t>kiến</a:t>
          </a:r>
          <a:r>
            <a:rPr lang="en-US" dirty="0"/>
            <a:t> </a:t>
          </a:r>
          <a:r>
            <a:rPr lang="en-US" dirty="0" err="1"/>
            <a:t>thức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thêm</a:t>
          </a:r>
          <a:r>
            <a:rPr lang="en-US" dirty="0"/>
            <a:t> </a:t>
          </a:r>
          <a:r>
            <a:rPr lang="en-US" dirty="0" err="1"/>
            <a:t>rất</a:t>
          </a:r>
          <a:r>
            <a:rPr lang="en-US" dirty="0"/>
            <a:t> </a:t>
          </a:r>
          <a:r>
            <a:rPr lang="en-US" dirty="0" err="1"/>
            <a:t>nhiều</a:t>
          </a:r>
          <a:r>
            <a:rPr lang="en-US" dirty="0"/>
            <a:t> </a:t>
          </a:r>
          <a:r>
            <a:rPr lang="en-US" dirty="0" err="1"/>
            <a:t>kinh</a:t>
          </a:r>
          <a:r>
            <a:rPr lang="en-US" dirty="0"/>
            <a:t> </a:t>
          </a:r>
          <a:r>
            <a:rPr lang="en-US" dirty="0" err="1"/>
            <a:t>nghiệm</a:t>
          </a:r>
          <a:r>
            <a:rPr lang="en-US" dirty="0"/>
            <a:t>.</a:t>
          </a:r>
        </a:p>
      </dgm:t>
    </dgm:pt>
    <dgm:pt modelId="{C51E6ED2-518C-46D0-850B-3300353E87E7}" type="parTrans" cxnId="{631718DB-667F-456C-B594-6266DF371B26}">
      <dgm:prSet/>
      <dgm:spPr/>
      <dgm:t>
        <a:bodyPr/>
        <a:lstStyle/>
        <a:p>
          <a:endParaRPr lang="en-US"/>
        </a:p>
      </dgm:t>
    </dgm:pt>
    <dgm:pt modelId="{1F232753-BD13-4E05-816F-087DDC590108}" type="sibTrans" cxnId="{631718DB-667F-456C-B594-6266DF371B26}">
      <dgm:prSet/>
      <dgm:spPr/>
      <dgm:t>
        <a:bodyPr/>
        <a:lstStyle/>
        <a:p>
          <a:endParaRPr lang="en-US"/>
        </a:p>
      </dgm:t>
    </dgm:pt>
    <dgm:pt modelId="{57F67972-FC8B-41B1-A029-D3477F4D178A}">
      <dgm:prSet/>
      <dgm:spPr/>
      <dgm:t>
        <a:bodyPr/>
        <a:lstStyle/>
        <a:p>
          <a:r>
            <a:rPr lang="en-US" dirty="0"/>
            <a:t>Em </a:t>
          </a:r>
          <a:r>
            <a:rPr lang="en-US" dirty="0" err="1"/>
            <a:t>tìm</a:t>
          </a:r>
          <a:r>
            <a:rPr lang="en-US" dirty="0"/>
            <a:t> </a:t>
          </a:r>
          <a:r>
            <a:rPr lang="en-US" dirty="0" err="1"/>
            <a:t>hiểu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nắm</a:t>
          </a:r>
          <a:r>
            <a:rPr lang="en-US" dirty="0"/>
            <a:t> </a:t>
          </a:r>
          <a:r>
            <a:rPr lang="en-US" dirty="0" err="1"/>
            <a:t>rõ</a:t>
          </a:r>
          <a:r>
            <a:rPr lang="en-US" dirty="0"/>
            <a:t> </a:t>
          </a:r>
          <a:r>
            <a:rPr lang="en-US" dirty="0" err="1"/>
            <a:t>hơn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NextJS</a:t>
          </a:r>
          <a:r>
            <a:rPr lang="en-US" dirty="0"/>
            <a:t> Framework </a:t>
          </a:r>
          <a:r>
            <a:rPr lang="en-US" dirty="0" err="1"/>
            <a:t>cũng</a:t>
          </a:r>
          <a:r>
            <a:rPr lang="en-US" dirty="0"/>
            <a:t> </a:t>
          </a:r>
          <a:r>
            <a:rPr lang="en-US" dirty="0" err="1"/>
            <a:t>như</a:t>
          </a:r>
          <a:r>
            <a:rPr lang="en-US" dirty="0"/>
            <a:t> </a:t>
          </a:r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lối</a:t>
          </a:r>
          <a:r>
            <a:rPr lang="en-US" dirty="0"/>
            <a:t> </a:t>
          </a:r>
          <a:r>
            <a:rPr lang="en-US" dirty="0" err="1"/>
            <a:t>tư</a:t>
          </a:r>
          <a:r>
            <a:rPr lang="en-US" dirty="0"/>
            <a:t> </a:t>
          </a:r>
          <a:r>
            <a:rPr lang="en-US" dirty="0" err="1"/>
            <a:t>duy</a:t>
          </a:r>
          <a:r>
            <a:rPr lang="en-US" dirty="0"/>
            <a:t> </a:t>
          </a:r>
          <a:r>
            <a:rPr lang="en-US" dirty="0" err="1"/>
            <a:t>luồng</a:t>
          </a:r>
          <a:r>
            <a:rPr lang="en-US" dirty="0"/>
            <a:t> </a:t>
          </a:r>
          <a:r>
            <a:rPr lang="en-US" dirty="0" err="1"/>
            <a:t>cơ</a:t>
          </a:r>
          <a:r>
            <a:rPr lang="en-US" dirty="0"/>
            <a:t> </a:t>
          </a:r>
          <a:r>
            <a:rPr lang="en-US" dirty="0" err="1"/>
            <a:t>bản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ExpressJS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</a:t>
          </a:r>
          <a:r>
            <a:rPr lang="en-US" dirty="0" err="1"/>
            <a:t>đó</a:t>
          </a:r>
          <a:r>
            <a:rPr lang="en-US" dirty="0"/>
            <a:t> </a:t>
          </a:r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cấu</a:t>
          </a:r>
          <a:r>
            <a:rPr lang="en-US" dirty="0"/>
            <a:t> </a:t>
          </a:r>
          <a:r>
            <a:rPr lang="en-US" dirty="0" err="1"/>
            <a:t>trúc</a:t>
          </a:r>
          <a:r>
            <a:rPr lang="en-US" dirty="0"/>
            <a:t> </a:t>
          </a:r>
          <a:r>
            <a:rPr lang="en-US" dirty="0" err="1"/>
            <a:t>thư</a:t>
          </a:r>
          <a:r>
            <a:rPr lang="en-US" dirty="0"/>
            <a:t> </a:t>
          </a:r>
          <a:r>
            <a:rPr lang="en-US" dirty="0" err="1"/>
            <a:t>mục</a:t>
          </a:r>
          <a:r>
            <a:rPr lang="en-US" dirty="0"/>
            <a:t> </a:t>
          </a:r>
          <a:r>
            <a:rPr lang="en-US" dirty="0" err="1"/>
            <a:t>để</a:t>
          </a:r>
          <a:r>
            <a:rPr lang="en-US" dirty="0"/>
            <a:t> </a:t>
          </a:r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code </a:t>
          </a:r>
          <a:r>
            <a:rPr lang="en-US" dirty="0" err="1"/>
            <a:t>tốt</a:t>
          </a:r>
          <a:r>
            <a:rPr lang="en-US" dirty="0"/>
            <a:t> </a:t>
          </a:r>
          <a:r>
            <a:rPr lang="en-US" dirty="0" err="1"/>
            <a:t>hơn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hiệu</a:t>
          </a:r>
          <a:r>
            <a:rPr lang="en-US" dirty="0"/>
            <a:t> </a:t>
          </a:r>
          <a:r>
            <a:rPr lang="en-US" dirty="0" err="1"/>
            <a:t>quả</a:t>
          </a:r>
          <a:r>
            <a:rPr lang="en-US" dirty="0"/>
            <a:t> </a:t>
          </a:r>
          <a:r>
            <a:rPr lang="en-US" dirty="0" err="1"/>
            <a:t>hơn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quá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làm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.</a:t>
          </a:r>
        </a:p>
      </dgm:t>
    </dgm:pt>
    <dgm:pt modelId="{B889621B-5FB4-4FA1-BE8F-5C8A894BB4C9}" type="parTrans" cxnId="{F9E14F52-8921-4290-B173-8114C47F71CF}">
      <dgm:prSet/>
      <dgm:spPr/>
      <dgm:t>
        <a:bodyPr/>
        <a:lstStyle/>
        <a:p>
          <a:endParaRPr lang="en-US"/>
        </a:p>
      </dgm:t>
    </dgm:pt>
    <dgm:pt modelId="{BA9C32CD-61AB-4265-AE02-0A20C87DD432}" type="sibTrans" cxnId="{F9E14F52-8921-4290-B173-8114C47F71CF}">
      <dgm:prSet/>
      <dgm:spPr/>
      <dgm:t>
        <a:bodyPr/>
        <a:lstStyle/>
        <a:p>
          <a:endParaRPr lang="en-US"/>
        </a:p>
      </dgm:t>
    </dgm:pt>
    <dgm:pt modelId="{6B621077-456A-4A8C-9B01-73EAB4C0563E}">
      <dgm:prSet/>
      <dgm:spPr/>
      <dgm:t>
        <a:bodyPr/>
        <a:lstStyle/>
        <a:p>
          <a:r>
            <a:rPr lang="en-US" dirty="0"/>
            <a:t>Em </a:t>
          </a:r>
          <a:r>
            <a:rPr lang="en-US" dirty="0" err="1"/>
            <a:t>còn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ứng</a:t>
          </a:r>
          <a:r>
            <a:rPr lang="en-US" dirty="0"/>
            <a:t> </a:t>
          </a:r>
          <a:r>
            <a:rPr lang="en-US" dirty="0" err="1"/>
            <a:t>dụng</a:t>
          </a:r>
          <a:r>
            <a:rPr lang="en-US" dirty="0"/>
            <a:t>, </a:t>
          </a:r>
          <a:r>
            <a:rPr lang="en-US" dirty="0" err="1"/>
            <a:t>tích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API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bên</a:t>
          </a:r>
          <a:r>
            <a:rPr lang="en-US" dirty="0"/>
            <a:t> </a:t>
          </a:r>
          <a:r>
            <a:rPr lang="en-US" dirty="0" err="1"/>
            <a:t>thứ</a:t>
          </a:r>
          <a:r>
            <a:rPr lang="en-US" dirty="0"/>
            <a:t> 3 </a:t>
          </a:r>
          <a:r>
            <a:rPr lang="en-US" dirty="0" err="1"/>
            <a:t>như</a:t>
          </a:r>
          <a:r>
            <a:rPr lang="en-US" dirty="0"/>
            <a:t> </a:t>
          </a:r>
          <a:r>
            <a:rPr lang="en-US" dirty="0" err="1"/>
            <a:t>cloudinary</a:t>
          </a:r>
          <a:r>
            <a:rPr lang="en-US" dirty="0"/>
            <a:t>, </a:t>
          </a:r>
          <a:r>
            <a:rPr lang="en-US" dirty="0" err="1"/>
            <a:t>vdocipher</a:t>
          </a:r>
          <a:r>
            <a:rPr lang="en-US" dirty="0"/>
            <a:t>, stripe,… </a:t>
          </a:r>
          <a:r>
            <a:rPr lang="en-US" dirty="0" err="1"/>
            <a:t>điều</a:t>
          </a:r>
          <a:r>
            <a:rPr lang="en-US" dirty="0"/>
            <a:t> </a:t>
          </a:r>
          <a:r>
            <a:rPr lang="en-US" dirty="0" err="1"/>
            <a:t>đó</a:t>
          </a:r>
          <a:r>
            <a:rPr lang="en-US" dirty="0"/>
            <a:t> </a:t>
          </a:r>
          <a:r>
            <a:rPr lang="en-US" dirty="0" err="1"/>
            <a:t>giúp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thêm</a:t>
          </a:r>
          <a:r>
            <a:rPr lang="en-US" dirty="0"/>
            <a:t> </a:t>
          </a:r>
          <a:r>
            <a:rPr lang="en-US" dirty="0" err="1"/>
            <a:t>kinh</a:t>
          </a:r>
          <a:r>
            <a:rPr lang="en-US" dirty="0"/>
            <a:t> </a:t>
          </a:r>
          <a:r>
            <a:rPr lang="en-US" dirty="0" err="1"/>
            <a:t>nghiệm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en-US" dirty="0" err="1"/>
            <a:t>tích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, </a:t>
          </a:r>
          <a:r>
            <a:rPr lang="en-US" dirty="0" err="1"/>
            <a:t>ứng</a:t>
          </a:r>
          <a:r>
            <a:rPr lang="en-US" dirty="0"/>
            <a:t> </a:t>
          </a:r>
          <a:r>
            <a:rPr lang="en-US" dirty="0" err="1"/>
            <a:t>dụng</a:t>
          </a:r>
          <a:r>
            <a:rPr lang="en-US" dirty="0"/>
            <a:t> </a:t>
          </a:r>
          <a:r>
            <a:rPr lang="en-US" dirty="0" err="1"/>
            <a:t>những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nghệ</a:t>
          </a:r>
          <a:r>
            <a:rPr lang="en-US" dirty="0"/>
            <a:t> </a:t>
          </a:r>
          <a:r>
            <a:rPr lang="en-US" dirty="0" err="1"/>
            <a:t>mới</a:t>
          </a:r>
          <a:r>
            <a:rPr lang="en-US" dirty="0"/>
            <a:t>.</a:t>
          </a:r>
        </a:p>
      </dgm:t>
    </dgm:pt>
    <dgm:pt modelId="{53C11630-91C9-4D43-B1EF-6C156B174B93}" type="parTrans" cxnId="{B0C635EE-D1CD-4D29-ADEF-E54C3ABF9481}">
      <dgm:prSet/>
      <dgm:spPr/>
      <dgm:t>
        <a:bodyPr/>
        <a:lstStyle/>
        <a:p>
          <a:endParaRPr lang="en-US"/>
        </a:p>
      </dgm:t>
    </dgm:pt>
    <dgm:pt modelId="{3A645E37-6D38-464F-9B7B-9FA02286E02F}" type="sibTrans" cxnId="{B0C635EE-D1CD-4D29-ADEF-E54C3ABF9481}">
      <dgm:prSet/>
      <dgm:spPr/>
      <dgm:t>
        <a:bodyPr/>
        <a:lstStyle/>
        <a:p>
          <a:endParaRPr lang="en-US"/>
        </a:p>
      </dgm:t>
    </dgm:pt>
    <dgm:pt modelId="{6BD70796-4650-B94C-9C7D-3E7A3E62594F}" type="pres">
      <dgm:prSet presAssocID="{B20B1E7B-8D5F-4C4A-8D74-337391DB0ACA}" presName="outerComposite" presStyleCnt="0">
        <dgm:presLayoutVars>
          <dgm:chMax val="5"/>
          <dgm:dir/>
          <dgm:resizeHandles val="exact"/>
        </dgm:presLayoutVars>
      </dgm:prSet>
      <dgm:spPr/>
    </dgm:pt>
    <dgm:pt modelId="{DC2FEB00-CBFD-F24D-88A1-6189BF6C791F}" type="pres">
      <dgm:prSet presAssocID="{B20B1E7B-8D5F-4C4A-8D74-337391DB0ACA}" presName="dummyMaxCanvas" presStyleCnt="0">
        <dgm:presLayoutVars/>
      </dgm:prSet>
      <dgm:spPr/>
    </dgm:pt>
    <dgm:pt modelId="{4D0238C6-DF97-6B41-A262-0886006CC3A9}" type="pres">
      <dgm:prSet presAssocID="{B20B1E7B-8D5F-4C4A-8D74-337391DB0ACA}" presName="ThreeNodes_1" presStyleLbl="node1" presStyleIdx="0" presStyleCnt="3">
        <dgm:presLayoutVars>
          <dgm:bulletEnabled val="1"/>
        </dgm:presLayoutVars>
      </dgm:prSet>
      <dgm:spPr/>
    </dgm:pt>
    <dgm:pt modelId="{BEB74888-72FA-774F-A4CB-AC8520763090}" type="pres">
      <dgm:prSet presAssocID="{B20B1E7B-8D5F-4C4A-8D74-337391DB0ACA}" presName="ThreeNodes_2" presStyleLbl="node1" presStyleIdx="1" presStyleCnt="3">
        <dgm:presLayoutVars>
          <dgm:bulletEnabled val="1"/>
        </dgm:presLayoutVars>
      </dgm:prSet>
      <dgm:spPr/>
    </dgm:pt>
    <dgm:pt modelId="{12724799-35AB-DC40-9358-3173E9445B84}" type="pres">
      <dgm:prSet presAssocID="{B20B1E7B-8D5F-4C4A-8D74-337391DB0ACA}" presName="ThreeNodes_3" presStyleLbl="node1" presStyleIdx="2" presStyleCnt="3">
        <dgm:presLayoutVars>
          <dgm:bulletEnabled val="1"/>
        </dgm:presLayoutVars>
      </dgm:prSet>
      <dgm:spPr/>
    </dgm:pt>
    <dgm:pt modelId="{7008FE1B-C13D-054A-BDB1-33BABFB8C7F8}" type="pres">
      <dgm:prSet presAssocID="{B20B1E7B-8D5F-4C4A-8D74-337391DB0ACA}" presName="ThreeConn_1-2" presStyleLbl="fgAccFollowNode1" presStyleIdx="0" presStyleCnt="2">
        <dgm:presLayoutVars>
          <dgm:bulletEnabled val="1"/>
        </dgm:presLayoutVars>
      </dgm:prSet>
      <dgm:spPr/>
    </dgm:pt>
    <dgm:pt modelId="{D2F1F074-D620-9247-AA08-9F0DF69C052B}" type="pres">
      <dgm:prSet presAssocID="{B20B1E7B-8D5F-4C4A-8D74-337391DB0ACA}" presName="ThreeConn_2-3" presStyleLbl="fgAccFollowNode1" presStyleIdx="1" presStyleCnt="2">
        <dgm:presLayoutVars>
          <dgm:bulletEnabled val="1"/>
        </dgm:presLayoutVars>
      </dgm:prSet>
      <dgm:spPr/>
    </dgm:pt>
    <dgm:pt modelId="{32A6B432-49FB-5947-B3CB-9362961EA32A}" type="pres">
      <dgm:prSet presAssocID="{B20B1E7B-8D5F-4C4A-8D74-337391DB0ACA}" presName="ThreeNodes_1_text" presStyleLbl="node1" presStyleIdx="2" presStyleCnt="3">
        <dgm:presLayoutVars>
          <dgm:bulletEnabled val="1"/>
        </dgm:presLayoutVars>
      </dgm:prSet>
      <dgm:spPr/>
    </dgm:pt>
    <dgm:pt modelId="{A3DCD856-DC12-3D49-BF80-F42C8CEAAAA8}" type="pres">
      <dgm:prSet presAssocID="{B20B1E7B-8D5F-4C4A-8D74-337391DB0ACA}" presName="ThreeNodes_2_text" presStyleLbl="node1" presStyleIdx="2" presStyleCnt="3">
        <dgm:presLayoutVars>
          <dgm:bulletEnabled val="1"/>
        </dgm:presLayoutVars>
      </dgm:prSet>
      <dgm:spPr/>
    </dgm:pt>
    <dgm:pt modelId="{3F226F3A-36A3-6D42-A54C-D503AD609790}" type="pres">
      <dgm:prSet presAssocID="{B20B1E7B-8D5F-4C4A-8D74-337391DB0AC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A818111-AD1D-C147-9422-2B0BD9FCDC77}" type="presOf" srcId="{6B621077-456A-4A8C-9B01-73EAB4C0563E}" destId="{3F226F3A-36A3-6D42-A54C-D503AD609790}" srcOrd="1" destOrd="0" presId="urn:microsoft.com/office/officeart/2005/8/layout/vProcess5"/>
    <dgm:cxn modelId="{A617E83B-8194-4240-8D00-5B1A162752C2}" type="presOf" srcId="{57F67972-FC8B-41B1-A029-D3477F4D178A}" destId="{BEB74888-72FA-774F-A4CB-AC8520763090}" srcOrd="0" destOrd="0" presId="urn:microsoft.com/office/officeart/2005/8/layout/vProcess5"/>
    <dgm:cxn modelId="{477F003E-FF3E-BC4F-8407-48A067B228E9}" type="presOf" srcId="{6B621077-456A-4A8C-9B01-73EAB4C0563E}" destId="{12724799-35AB-DC40-9358-3173E9445B84}" srcOrd="0" destOrd="0" presId="urn:microsoft.com/office/officeart/2005/8/layout/vProcess5"/>
    <dgm:cxn modelId="{F9E14F52-8921-4290-B173-8114C47F71CF}" srcId="{B20B1E7B-8D5F-4C4A-8D74-337391DB0ACA}" destId="{57F67972-FC8B-41B1-A029-D3477F4D178A}" srcOrd="1" destOrd="0" parTransId="{B889621B-5FB4-4FA1-BE8F-5C8A894BB4C9}" sibTransId="{BA9C32CD-61AB-4265-AE02-0A20C87DD432}"/>
    <dgm:cxn modelId="{E5E16879-146A-0A45-ADC6-B8100373DDE8}" type="presOf" srcId="{B20B1E7B-8D5F-4C4A-8D74-337391DB0ACA}" destId="{6BD70796-4650-B94C-9C7D-3E7A3E62594F}" srcOrd="0" destOrd="0" presId="urn:microsoft.com/office/officeart/2005/8/layout/vProcess5"/>
    <dgm:cxn modelId="{0232527E-C331-474D-80A9-6123830F7359}" type="presOf" srcId="{97521F9E-27AC-48CF-AA21-9091412D93C0}" destId="{4D0238C6-DF97-6B41-A262-0886006CC3A9}" srcOrd="0" destOrd="0" presId="urn:microsoft.com/office/officeart/2005/8/layout/vProcess5"/>
    <dgm:cxn modelId="{F4FC007F-E938-A74C-98C5-3F1AE5AEB6CE}" type="presOf" srcId="{57F67972-FC8B-41B1-A029-D3477F4D178A}" destId="{A3DCD856-DC12-3D49-BF80-F42C8CEAAAA8}" srcOrd="1" destOrd="0" presId="urn:microsoft.com/office/officeart/2005/8/layout/vProcess5"/>
    <dgm:cxn modelId="{0AA046A8-B082-9C4F-8EE9-6F394EB1E54A}" type="presOf" srcId="{BA9C32CD-61AB-4265-AE02-0A20C87DD432}" destId="{D2F1F074-D620-9247-AA08-9F0DF69C052B}" srcOrd="0" destOrd="0" presId="urn:microsoft.com/office/officeart/2005/8/layout/vProcess5"/>
    <dgm:cxn modelId="{B51F0AAD-61FE-6642-9978-635D6720D991}" type="presOf" srcId="{97521F9E-27AC-48CF-AA21-9091412D93C0}" destId="{32A6B432-49FB-5947-B3CB-9362961EA32A}" srcOrd="1" destOrd="0" presId="urn:microsoft.com/office/officeart/2005/8/layout/vProcess5"/>
    <dgm:cxn modelId="{631718DB-667F-456C-B594-6266DF371B26}" srcId="{B20B1E7B-8D5F-4C4A-8D74-337391DB0ACA}" destId="{97521F9E-27AC-48CF-AA21-9091412D93C0}" srcOrd="0" destOrd="0" parTransId="{C51E6ED2-518C-46D0-850B-3300353E87E7}" sibTransId="{1F232753-BD13-4E05-816F-087DDC590108}"/>
    <dgm:cxn modelId="{B0C635EE-D1CD-4D29-ADEF-E54C3ABF9481}" srcId="{B20B1E7B-8D5F-4C4A-8D74-337391DB0ACA}" destId="{6B621077-456A-4A8C-9B01-73EAB4C0563E}" srcOrd="2" destOrd="0" parTransId="{53C11630-91C9-4D43-B1EF-6C156B174B93}" sibTransId="{3A645E37-6D38-464F-9B7B-9FA02286E02F}"/>
    <dgm:cxn modelId="{3365DFEF-DF21-E641-B3A1-A78C30FAE69F}" type="presOf" srcId="{1F232753-BD13-4E05-816F-087DDC590108}" destId="{7008FE1B-C13D-054A-BDB1-33BABFB8C7F8}" srcOrd="0" destOrd="0" presId="urn:microsoft.com/office/officeart/2005/8/layout/vProcess5"/>
    <dgm:cxn modelId="{E1543AC3-219C-6047-9769-A15D0A7C8D7E}" type="presParOf" srcId="{6BD70796-4650-B94C-9C7D-3E7A3E62594F}" destId="{DC2FEB00-CBFD-F24D-88A1-6189BF6C791F}" srcOrd="0" destOrd="0" presId="urn:microsoft.com/office/officeart/2005/8/layout/vProcess5"/>
    <dgm:cxn modelId="{CDE0F63E-5E7B-BD4E-B578-B13B26BE04D7}" type="presParOf" srcId="{6BD70796-4650-B94C-9C7D-3E7A3E62594F}" destId="{4D0238C6-DF97-6B41-A262-0886006CC3A9}" srcOrd="1" destOrd="0" presId="urn:microsoft.com/office/officeart/2005/8/layout/vProcess5"/>
    <dgm:cxn modelId="{BA0077EF-6326-C14E-8F61-C43701B50081}" type="presParOf" srcId="{6BD70796-4650-B94C-9C7D-3E7A3E62594F}" destId="{BEB74888-72FA-774F-A4CB-AC8520763090}" srcOrd="2" destOrd="0" presId="urn:microsoft.com/office/officeart/2005/8/layout/vProcess5"/>
    <dgm:cxn modelId="{5603EFD0-973B-7E43-BD82-04F903445507}" type="presParOf" srcId="{6BD70796-4650-B94C-9C7D-3E7A3E62594F}" destId="{12724799-35AB-DC40-9358-3173E9445B84}" srcOrd="3" destOrd="0" presId="urn:microsoft.com/office/officeart/2005/8/layout/vProcess5"/>
    <dgm:cxn modelId="{3A87E44C-CC41-924E-A8CA-9E57BB3F7BA4}" type="presParOf" srcId="{6BD70796-4650-B94C-9C7D-3E7A3E62594F}" destId="{7008FE1B-C13D-054A-BDB1-33BABFB8C7F8}" srcOrd="4" destOrd="0" presId="urn:microsoft.com/office/officeart/2005/8/layout/vProcess5"/>
    <dgm:cxn modelId="{79BB82C1-E72A-894D-B004-6C0143623FAD}" type="presParOf" srcId="{6BD70796-4650-B94C-9C7D-3E7A3E62594F}" destId="{D2F1F074-D620-9247-AA08-9F0DF69C052B}" srcOrd="5" destOrd="0" presId="urn:microsoft.com/office/officeart/2005/8/layout/vProcess5"/>
    <dgm:cxn modelId="{78CEA890-AE68-2040-8D40-E45B97975B48}" type="presParOf" srcId="{6BD70796-4650-B94C-9C7D-3E7A3E62594F}" destId="{32A6B432-49FB-5947-B3CB-9362961EA32A}" srcOrd="6" destOrd="0" presId="urn:microsoft.com/office/officeart/2005/8/layout/vProcess5"/>
    <dgm:cxn modelId="{EDFD2289-2E3A-8843-9C7A-846D5D5B0FE7}" type="presParOf" srcId="{6BD70796-4650-B94C-9C7D-3E7A3E62594F}" destId="{A3DCD856-DC12-3D49-BF80-F42C8CEAAAA8}" srcOrd="7" destOrd="0" presId="urn:microsoft.com/office/officeart/2005/8/layout/vProcess5"/>
    <dgm:cxn modelId="{0C314CE0-135D-7E47-A790-0F9D7D5F12F0}" type="presParOf" srcId="{6BD70796-4650-B94C-9C7D-3E7A3E62594F}" destId="{3F226F3A-36A3-6D42-A54C-D503AD60979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296BD-0E33-A249-92C8-EBA07565B8D8}">
      <dsp:nvSpPr>
        <dsp:cNvPr id="0" name=""/>
        <dsp:cNvSpPr/>
      </dsp:nvSpPr>
      <dsp:spPr>
        <a:xfrm>
          <a:off x="2985516" y="0"/>
          <a:ext cx="4535424" cy="453542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AB5D7-DCC7-D34E-B6FE-D97A970BC919}">
      <dsp:nvSpPr>
        <dsp:cNvPr id="0" name=""/>
        <dsp:cNvSpPr/>
      </dsp:nvSpPr>
      <dsp:spPr>
        <a:xfrm>
          <a:off x="3416381" y="430865"/>
          <a:ext cx="1768815" cy="17688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Giới thiệu chung.</a:t>
          </a:r>
        </a:p>
      </dsp:txBody>
      <dsp:txXfrm>
        <a:off x="3502727" y="517211"/>
        <a:ext cx="1596123" cy="1596123"/>
      </dsp:txXfrm>
    </dsp:sp>
    <dsp:sp modelId="{1BB555BB-2CF9-6342-AE4F-EF3327EB536E}">
      <dsp:nvSpPr>
        <dsp:cNvPr id="0" name=""/>
        <dsp:cNvSpPr/>
      </dsp:nvSpPr>
      <dsp:spPr>
        <a:xfrm>
          <a:off x="5321259" y="430865"/>
          <a:ext cx="1768815" cy="17688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Phân tích thiết kế hệ thống.</a:t>
          </a:r>
        </a:p>
      </dsp:txBody>
      <dsp:txXfrm>
        <a:off x="5407605" y="517211"/>
        <a:ext cx="1596123" cy="1596123"/>
      </dsp:txXfrm>
    </dsp:sp>
    <dsp:sp modelId="{172F8D9D-942B-5443-9F2F-B65F98B5CF9F}">
      <dsp:nvSpPr>
        <dsp:cNvPr id="0" name=""/>
        <dsp:cNvSpPr/>
      </dsp:nvSpPr>
      <dsp:spPr>
        <a:xfrm>
          <a:off x="3416381" y="2335743"/>
          <a:ext cx="1768815" cy="17688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Thiết kế và đặc tả API</a:t>
          </a:r>
        </a:p>
      </dsp:txBody>
      <dsp:txXfrm>
        <a:off x="3502727" y="2422089"/>
        <a:ext cx="1596123" cy="1596123"/>
      </dsp:txXfrm>
    </dsp:sp>
    <dsp:sp modelId="{E0A122ED-9621-7A4C-99F6-066167E70C54}">
      <dsp:nvSpPr>
        <dsp:cNvPr id="0" name=""/>
        <dsp:cNvSpPr/>
      </dsp:nvSpPr>
      <dsp:spPr>
        <a:xfrm>
          <a:off x="5321259" y="2335743"/>
          <a:ext cx="1768815" cy="17688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Mô tả giao diện</a:t>
          </a:r>
        </a:p>
      </dsp:txBody>
      <dsp:txXfrm>
        <a:off x="5407605" y="2422089"/>
        <a:ext cx="1596123" cy="15961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67FD4-1472-6C4F-B843-4186E6BE5C00}">
      <dsp:nvSpPr>
        <dsp:cNvPr id="0" name=""/>
        <dsp:cNvSpPr/>
      </dsp:nvSpPr>
      <dsp:spPr>
        <a:xfrm>
          <a:off x="0" y="341746"/>
          <a:ext cx="10515600" cy="1074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Tối ưu hóa mã nguồn và cơ sở hạ tầng để cải thiện tốc độ và hiệu quả của ứng dụng.</a:t>
          </a:r>
        </a:p>
      </dsp:txBody>
      <dsp:txXfrm>
        <a:off x="52431" y="394177"/>
        <a:ext cx="10410738" cy="969198"/>
      </dsp:txXfrm>
    </dsp:sp>
    <dsp:sp modelId="{EE60E9F1-010A-354D-AD61-8456E6A2B664}">
      <dsp:nvSpPr>
        <dsp:cNvPr id="0" name=""/>
        <dsp:cNvSpPr/>
      </dsp:nvSpPr>
      <dsp:spPr>
        <a:xfrm>
          <a:off x="0" y="1493566"/>
          <a:ext cx="10515600" cy="1074060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Sử dụng các công nghệ tiên tiến như AI và machine learning để dự đoán và đáp ứng nhu cầu của người dùng một cách thông minh hơn.</a:t>
          </a:r>
        </a:p>
      </dsp:txBody>
      <dsp:txXfrm>
        <a:off x="52431" y="1545997"/>
        <a:ext cx="10410738" cy="969198"/>
      </dsp:txXfrm>
    </dsp:sp>
    <dsp:sp modelId="{E32CB41C-6F1C-3B4C-8AA5-7AE55F7E9C33}">
      <dsp:nvSpPr>
        <dsp:cNvPr id="0" name=""/>
        <dsp:cNvSpPr/>
      </dsp:nvSpPr>
      <dsp:spPr>
        <a:xfrm>
          <a:off x="0" y="2645386"/>
          <a:ext cx="10515600" cy="107406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Phát triển thêm các tính năng mới dựa trên nhu cầu thực tế của người dùng.</a:t>
          </a:r>
        </a:p>
      </dsp:txBody>
      <dsp:txXfrm>
        <a:off x="52431" y="2697817"/>
        <a:ext cx="10410738" cy="969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238C6-DF97-6B41-A262-0886006CC3A9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 </a:t>
          </a:r>
          <a:r>
            <a:rPr lang="en-US" sz="1900" kern="1200" dirty="0" err="1"/>
            <a:t>ứng</a:t>
          </a:r>
          <a:r>
            <a:rPr lang="en-US" sz="1900" kern="1200" dirty="0"/>
            <a:t> </a:t>
          </a:r>
          <a:r>
            <a:rPr lang="en-US" sz="1900" kern="1200" dirty="0" err="1"/>
            <a:t>dụng</a:t>
          </a:r>
          <a:r>
            <a:rPr lang="en-US" sz="1900" kern="1200" dirty="0"/>
            <a:t> </a:t>
          </a:r>
          <a:r>
            <a:rPr lang="en-US" sz="1900" kern="1200" dirty="0" err="1"/>
            <a:t>những</a:t>
          </a:r>
          <a:r>
            <a:rPr lang="en-US" sz="1900" kern="1200" dirty="0"/>
            <a:t> </a:t>
          </a:r>
          <a:r>
            <a:rPr lang="en-US" sz="1900" kern="1200" dirty="0" err="1"/>
            <a:t>kiến</a:t>
          </a:r>
          <a:r>
            <a:rPr lang="en-US" sz="1900" kern="1200" dirty="0"/>
            <a:t> </a:t>
          </a:r>
          <a:r>
            <a:rPr lang="en-US" sz="1900" kern="1200" dirty="0" err="1"/>
            <a:t>thức</a:t>
          </a:r>
          <a:r>
            <a:rPr lang="en-US" sz="1900" kern="1200" dirty="0"/>
            <a:t> </a:t>
          </a:r>
          <a:r>
            <a:rPr lang="en-US" sz="1900" kern="1200" dirty="0" err="1"/>
            <a:t>đã</a:t>
          </a:r>
          <a:r>
            <a:rPr lang="en-US" sz="1900" kern="1200" dirty="0"/>
            <a:t> </a:t>
          </a:r>
          <a:r>
            <a:rPr lang="en-US" sz="1900" kern="1200" dirty="0" err="1"/>
            <a:t>tìm</a:t>
          </a:r>
          <a:r>
            <a:rPr lang="en-US" sz="1900" kern="1200" dirty="0"/>
            <a:t> </a:t>
          </a:r>
          <a:r>
            <a:rPr lang="en-US" sz="1900" kern="1200" dirty="0" err="1"/>
            <a:t>hiểu</a:t>
          </a:r>
          <a:r>
            <a:rPr lang="en-US" sz="1900" kern="1200" dirty="0"/>
            <a:t> </a:t>
          </a:r>
          <a:r>
            <a:rPr lang="en-US" sz="1900" kern="1200" dirty="0" err="1"/>
            <a:t>vào</a:t>
          </a:r>
          <a:r>
            <a:rPr lang="en-US" sz="1900" kern="1200" dirty="0"/>
            <a:t> </a:t>
          </a:r>
          <a:r>
            <a:rPr lang="en-US" sz="1900" kern="1200" dirty="0" err="1"/>
            <a:t>thực</a:t>
          </a:r>
          <a:r>
            <a:rPr lang="en-US" sz="1900" kern="1200" dirty="0"/>
            <a:t> </a:t>
          </a:r>
          <a:r>
            <a:rPr lang="en-US" sz="1900" kern="1200" dirty="0" err="1"/>
            <a:t>hiện</a:t>
          </a:r>
          <a:r>
            <a:rPr lang="en-US" sz="1900" kern="1200" dirty="0"/>
            <a:t> </a:t>
          </a:r>
          <a:r>
            <a:rPr lang="en-US" sz="1900" kern="1200" dirty="0" err="1"/>
            <a:t>một</a:t>
          </a:r>
          <a:r>
            <a:rPr lang="en-US" sz="1900" kern="1200" dirty="0"/>
            <a:t> </a:t>
          </a:r>
          <a:r>
            <a:rPr lang="en-US" sz="1900" kern="1200" dirty="0" err="1"/>
            <a:t>dự</a:t>
          </a:r>
          <a:r>
            <a:rPr lang="en-US" sz="1900" kern="1200" dirty="0"/>
            <a:t> </a:t>
          </a:r>
          <a:r>
            <a:rPr lang="en-US" sz="1900" kern="1200" dirty="0" err="1"/>
            <a:t>án</a:t>
          </a:r>
          <a:r>
            <a:rPr lang="en-US" sz="1900" kern="1200" dirty="0"/>
            <a:t> </a:t>
          </a:r>
          <a:r>
            <a:rPr lang="en-US" sz="1900" kern="1200" dirty="0" err="1"/>
            <a:t>cá</a:t>
          </a:r>
          <a:r>
            <a:rPr lang="en-US" sz="1900" kern="1200" dirty="0"/>
            <a:t> </a:t>
          </a:r>
          <a:r>
            <a:rPr lang="en-US" sz="1900" kern="1200" dirty="0" err="1"/>
            <a:t>nhân</a:t>
          </a:r>
          <a:r>
            <a:rPr lang="en-US" sz="1900" kern="1200" dirty="0"/>
            <a:t> </a:t>
          </a:r>
          <a:r>
            <a:rPr lang="en-US" sz="1900" kern="1200" dirty="0" err="1"/>
            <a:t>điều</a:t>
          </a:r>
          <a:r>
            <a:rPr lang="en-US" sz="1900" kern="1200" dirty="0"/>
            <a:t> </a:t>
          </a:r>
          <a:r>
            <a:rPr lang="en-US" sz="1900" kern="1200" dirty="0" err="1"/>
            <a:t>đó</a:t>
          </a:r>
          <a:r>
            <a:rPr lang="en-US" sz="1900" kern="1200" dirty="0"/>
            <a:t> </a:t>
          </a:r>
          <a:r>
            <a:rPr lang="en-US" sz="1900" kern="1200" dirty="0" err="1"/>
            <a:t>giúp</a:t>
          </a:r>
          <a:r>
            <a:rPr lang="en-US" sz="1900" kern="1200" dirty="0"/>
            <a:t> </a:t>
          </a:r>
          <a:r>
            <a:rPr lang="en-US" sz="1900" kern="1200" dirty="0" err="1"/>
            <a:t>em</a:t>
          </a:r>
          <a:r>
            <a:rPr lang="en-US" sz="1900" kern="1200" dirty="0"/>
            <a:t> </a:t>
          </a:r>
          <a:r>
            <a:rPr lang="en-US" sz="1900" kern="1200" dirty="0" err="1"/>
            <a:t>củng</a:t>
          </a:r>
          <a:r>
            <a:rPr lang="en-US" sz="1900" kern="1200" dirty="0"/>
            <a:t> </a:t>
          </a:r>
          <a:r>
            <a:rPr lang="en-US" sz="1900" kern="1200" dirty="0" err="1"/>
            <a:t>cố</a:t>
          </a:r>
          <a:r>
            <a:rPr lang="en-US" sz="1900" kern="1200" dirty="0"/>
            <a:t> </a:t>
          </a:r>
          <a:r>
            <a:rPr lang="en-US" sz="1900" kern="1200" dirty="0" err="1"/>
            <a:t>thêm</a:t>
          </a:r>
          <a:r>
            <a:rPr lang="en-US" sz="1900" kern="1200" dirty="0"/>
            <a:t> </a:t>
          </a:r>
          <a:r>
            <a:rPr lang="en-US" sz="1900" kern="1200" dirty="0" err="1"/>
            <a:t>kiến</a:t>
          </a:r>
          <a:r>
            <a:rPr lang="en-US" sz="1900" kern="1200" dirty="0"/>
            <a:t> </a:t>
          </a:r>
          <a:r>
            <a:rPr lang="en-US" sz="1900" kern="1200" dirty="0" err="1"/>
            <a:t>thức</a:t>
          </a:r>
          <a:r>
            <a:rPr lang="en-US" sz="1900" kern="1200" dirty="0"/>
            <a:t> </a:t>
          </a:r>
          <a:r>
            <a:rPr lang="en-US" sz="1900" kern="1200" dirty="0" err="1"/>
            <a:t>và</a:t>
          </a:r>
          <a:r>
            <a:rPr lang="en-US" sz="1900" kern="1200" dirty="0"/>
            <a:t> </a:t>
          </a:r>
          <a:r>
            <a:rPr lang="en-US" sz="1900" kern="1200" dirty="0" err="1"/>
            <a:t>có</a:t>
          </a:r>
          <a:r>
            <a:rPr lang="en-US" sz="1900" kern="1200" dirty="0"/>
            <a:t> </a:t>
          </a:r>
          <a:r>
            <a:rPr lang="en-US" sz="1900" kern="1200" dirty="0" err="1"/>
            <a:t>thêm</a:t>
          </a:r>
          <a:r>
            <a:rPr lang="en-US" sz="1900" kern="1200" dirty="0"/>
            <a:t> </a:t>
          </a:r>
          <a:r>
            <a:rPr lang="en-US" sz="1900" kern="1200" dirty="0" err="1"/>
            <a:t>rất</a:t>
          </a:r>
          <a:r>
            <a:rPr lang="en-US" sz="1900" kern="1200" dirty="0"/>
            <a:t> </a:t>
          </a:r>
          <a:r>
            <a:rPr lang="en-US" sz="1900" kern="1200" dirty="0" err="1"/>
            <a:t>nhiều</a:t>
          </a:r>
          <a:r>
            <a:rPr lang="en-US" sz="1900" kern="1200" dirty="0"/>
            <a:t> </a:t>
          </a:r>
          <a:r>
            <a:rPr lang="en-US" sz="1900" kern="1200" dirty="0" err="1"/>
            <a:t>kinh</a:t>
          </a:r>
          <a:r>
            <a:rPr lang="en-US" sz="1900" kern="1200" dirty="0"/>
            <a:t> </a:t>
          </a:r>
          <a:r>
            <a:rPr lang="en-US" sz="1900" kern="1200" dirty="0" err="1"/>
            <a:t>nghiệm</a:t>
          </a:r>
          <a:r>
            <a:rPr lang="en-US" sz="1900" kern="1200" dirty="0"/>
            <a:t>.</a:t>
          </a:r>
        </a:p>
      </dsp:txBody>
      <dsp:txXfrm>
        <a:off x="38234" y="38234"/>
        <a:ext cx="7529629" cy="1228933"/>
      </dsp:txXfrm>
    </dsp:sp>
    <dsp:sp modelId="{BEB74888-72FA-774F-A4CB-AC8520763090}">
      <dsp:nvSpPr>
        <dsp:cNvPr id="0" name=""/>
        <dsp:cNvSpPr/>
      </dsp:nvSpPr>
      <dsp:spPr>
        <a:xfrm>
          <a:off x="788670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 </a:t>
          </a:r>
          <a:r>
            <a:rPr lang="en-US" sz="1900" kern="1200" dirty="0" err="1"/>
            <a:t>tìm</a:t>
          </a:r>
          <a:r>
            <a:rPr lang="en-US" sz="1900" kern="1200" dirty="0"/>
            <a:t> </a:t>
          </a:r>
          <a:r>
            <a:rPr lang="en-US" sz="1900" kern="1200" dirty="0" err="1"/>
            <a:t>hiểu</a:t>
          </a:r>
          <a:r>
            <a:rPr lang="en-US" sz="1900" kern="1200" dirty="0"/>
            <a:t> </a:t>
          </a:r>
          <a:r>
            <a:rPr lang="en-US" sz="1900" kern="1200" dirty="0" err="1"/>
            <a:t>và</a:t>
          </a:r>
          <a:r>
            <a:rPr lang="en-US" sz="1900" kern="1200" dirty="0"/>
            <a:t> </a:t>
          </a:r>
          <a:r>
            <a:rPr lang="en-US" sz="1900" kern="1200" dirty="0" err="1"/>
            <a:t>nắm</a:t>
          </a:r>
          <a:r>
            <a:rPr lang="en-US" sz="1900" kern="1200" dirty="0"/>
            <a:t> </a:t>
          </a:r>
          <a:r>
            <a:rPr lang="en-US" sz="1900" kern="1200" dirty="0" err="1"/>
            <a:t>rõ</a:t>
          </a:r>
          <a:r>
            <a:rPr lang="en-US" sz="1900" kern="1200" dirty="0"/>
            <a:t> </a:t>
          </a:r>
          <a:r>
            <a:rPr lang="en-US" sz="1900" kern="1200" dirty="0" err="1"/>
            <a:t>hơn</a:t>
          </a:r>
          <a:r>
            <a:rPr lang="en-US" sz="1900" kern="1200" dirty="0"/>
            <a:t> </a:t>
          </a:r>
          <a:r>
            <a:rPr lang="en-US" sz="1900" kern="1200" dirty="0" err="1"/>
            <a:t>về</a:t>
          </a:r>
          <a:r>
            <a:rPr lang="en-US" sz="1900" kern="1200" dirty="0"/>
            <a:t> </a:t>
          </a:r>
          <a:r>
            <a:rPr lang="en-US" sz="1900" kern="1200" dirty="0" err="1"/>
            <a:t>NextJS</a:t>
          </a:r>
          <a:r>
            <a:rPr lang="en-US" sz="1900" kern="1200" dirty="0"/>
            <a:t> Framework </a:t>
          </a:r>
          <a:r>
            <a:rPr lang="en-US" sz="1900" kern="1200" dirty="0" err="1"/>
            <a:t>cũng</a:t>
          </a:r>
          <a:r>
            <a:rPr lang="en-US" sz="1900" kern="1200" dirty="0"/>
            <a:t> </a:t>
          </a:r>
          <a:r>
            <a:rPr lang="en-US" sz="1900" kern="1200" dirty="0" err="1"/>
            <a:t>như</a:t>
          </a:r>
          <a:r>
            <a:rPr lang="en-US" sz="1900" kern="1200" dirty="0"/>
            <a:t> </a:t>
          </a:r>
          <a:r>
            <a:rPr lang="en-US" sz="1900" kern="1200" dirty="0" err="1"/>
            <a:t>xây</a:t>
          </a:r>
          <a:r>
            <a:rPr lang="en-US" sz="1900" kern="1200" dirty="0"/>
            <a:t> </a:t>
          </a:r>
          <a:r>
            <a:rPr lang="en-US" sz="1900" kern="1200" dirty="0" err="1"/>
            <a:t>dựng</a:t>
          </a:r>
          <a:r>
            <a:rPr lang="en-US" sz="1900" kern="1200" dirty="0"/>
            <a:t> </a:t>
          </a:r>
          <a:r>
            <a:rPr lang="en-US" sz="1900" kern="1200" dirty="0" err="1"/>
            <a:t>được</a:t>
          </a:r>
          <a:r>
            <a:rPr lang="en-US" sz="1900" kern="1200" dirty="0"/>
            <a:t> </a:t>
          </a:r>
          <a:r>
            <a:rPr lang="en-US" sz="1900" kern="1200" dirty="0" err="1"/>
            <a:t>một</a:t>
          </a:r>
          <a:r>
            <a:rPr lang="en-US" sz="1900" kern="1200" dirty="0"/>
            <a:t> </a:t>
          </a:r>
          <a:r>
            <a:rPr lang="en-US" sz="1900" kern="1200" dirty="0" err="1"/>
            <a:t>lối</a:t>
          </a:r>
          <a:r>
            <a:rPr lang="en-US" sz="1900" kern="1200" dirty="0"/>
            <a:t> </a:t>
          </a:r>
          <a:r>
            <a:rPr lang="en-US" sz="1900" kern="1200" dirty="0" err="1"/>
            <a:t>tư</a:t>
          </a:r>
          <a:r>
            <a:rPr lang="en-US" sz="1900" kern="1200" dirty="0"/>
            <a:t> </a:t>
          </a:r>
          <a:r>
            <a:rPr lang="en-US" sz="1900" kern="1200" dirty="0" err="1"/>
            <a:t>duy</a:t>
          </a:r>
          <a:r>
            <a:rPr lang="en-US" sz="1900" kern="1200" dirty="0"/>
            <a:t> </a:t>
          </a:r>
          <a:r>
            <a:rPr lang="en-US" sz="1900" kern="1200" dirty="0" err="1"/>
            <a:t>luồng</a:t>
          </a:r>
          <a:r>
            <a:rPr lang="en-US" sz="1900" kern="1200" dirty="0"/>
            <a:t> </a:t>
          </a:r>
          <a:r>
            <a:rPr lang="en-US" sz="1900" kern="1200" dirty="0" err="1"/>
            <a:t>cơ</a:t>
          </a:r>
          <a:r>
            <a:rPr lang="en-US" sz="1900" kern="1200" dirty="0"/>
            <a:t> </a:t>
          </a:r>
          <a:r>
            <a:rPr lang="en-US" sz="1900" kern="1200" dirty="0" err="1"/>
            <a:t>bản</a:t>
          </a:r>
          <a:r>
            <a:rPr lang="en-US" sz="1900" kern="1200" dirty="0"/>
            <a:t> </a:t>
          </a:r>
          <a:r>
            <a:rPr lang="en-US" sz="1900" kern="1200" dirty="0" err="1"/>
            <a:t>của</a:t>
          </a:r>
          <a:r>
            <a:rPr lang="en-US" sz="1900" kern="1200" dirty="0"/>
            <a:t> </a:t>
          </a:r>
          <a:r>
            <a:rPr lang="en-US" sz="1900" kern="1200" dirty="0" err="1"/>
            <a:t>ExpressJS</a:t>
          </a:r>
          <a:r>
            <a:rPr lang="en-US" sz="1900" kern="1200" dirty="0"/>
            <a:t> </a:t>
          </a:r>
          <a:r>
            <a:rPr lang="en-US" sz="1900" kern="1200" dirty="0" err="1"/>
            <a:t>từ</a:t>
          </a:r>
          <a:r>
            <a:rPr lang="en-US" sz="1900" kern="1200" dirty="0"/>
            <a:t> </a:t>
          </a:r>
          <a:r>
            <a:rPr lang="en-US" sz="1900" kern="1200" dirty="0" err="1"/>
            <a:t>đó</a:t>
          </a:r>
          <a:r>
            <a:rPr lang="en-US" sz="1900" kern="1200" dirty="0"/>
            <a:t> </a:t>
          </a:r>
          <a:r>
            <a:rPr lang="en-US" sz="1900" kern="1200" dirty="0" err="1"/>
            <a:t>xây</a:t>
          </a:r>
          <a:r>
            <a:rPr lang="en-US" sz="1900" kern="1200" dirty="0"/>
            <a:t> </a:t>
          </a:r>
          <a:r>
            <a:rPr lang="en-US" sz="1900" kern="1200" dirty="0" err="1"/>
            <a:t>dựng</a:t>
          </a:r>
          <a:r>
            <a:rPr lang="en-US" sz="1900" kern="1200" dirty="0"/>
            <a:t> </a:t>
          </a:r>
          <a:r>
            <a:rPr lang="en-US" sz="1900" kern="1200" dirty="0" err="1"/>
            <a:t>được</a:t>
          </a:r>
          <a:r>
            <a:rPr lang="en-US" sz="1900" kern="1200" dirty="0"/>
            <a:t> </a:t>
          </a:r>
          <a:r>
            <a:rPr lang="en-US" sz="1900" kern="1200" dirty="0" err="1"/>
            <a:t>cấu</a:t>
          </a:r>
          <a:r>
            <a:rPr lang="en-US" sz="1900" kern="1200" dirty="0"/>
            <a:t> </a:t>
          </a:r>
          <a:r>
            <a:rPr lang="en-US" sz="1900" kern="1200" dirty="0" err="1"/>
            <a:t>trúc</a:t>
          </a:r>
          <a:r>
            <a:rPr lang="en-US" sz="1900" kern="1200" dirty="0"/>
            <a:t> </a:t>
          </a:r>
          <a:r>
            <a:rPr lang="en-US" sz="1900" kern="1200" dirty="0" err="1"/>
            <a:t>thư</a:t>
          </a:r>
          <a:r>
            <a:rPr lang="en-US" sz="1900" kern="1200" dirty="0"/>
            <a:t> </a:t>
          </a:r>
          <a:r>
            <a:rPr lang="en-US" sz="1900" kern="1200" dirty="0" err="1"/>
            <a:t>mục</a:t>
          </a:r>
          <a:r>
            <a:rPr lang="en-US" sz="1900" kern="1200" dirty="0"/>
            <a:t> </a:t>
          </a:r>
          <a:r>
            <a:rPr lang="en-US" sz="1900" kern="1200" dirty="0" err="1"/>
            <a:t>để</a:t>
          </a:r>
          <a:r>
            <a:rPr lang="en-US" sz="1900" kern="1200" dirty="0"/>
            <a:t> </a:t>
          </a:r>
          <a:r>
            <a:rPr lang="en-US" sz="1900" kern="1200" dirty="0" err="1"/>
            <a:t>quản</a:t>
          </a:r>
          <a:r>
            <a:rPr lang="en-US" sz="1900" kern="1200" dirty="0"/>
            <a:t> </a:t>
          </a:r>
          <a:r>
            <a:rPr lang="en-US" sz="1900" kern="1200" dirty="0" err="1"/>
            <a:t>lý</a:t>
          </a:r>
          <a:r>
            <a:rPr lang="en-US" sz="1900" kern="1200" dirty="0"/>
            <a:t> code </a:t>
          </a:r>
          <a:r>
            <a:rPr lang="en-US" sz="1900" kern="1200" dirty="0" err="1"/>
            <a:t>tốt</a:t>
          </a:r>
          <a:r>
            <a:rPr lang="en-US" sz="1900" kern="1200" dirty="0"/>
            <a:t> </a:t>
          </a:r>
          <a:r>
            <a:rPr lang="en-US" sz="1900" kern="1200" dirty="0" err="1"/>
            <a:t>hơn</a:t>
          </a:r>
          <a:r>
            <a:rPr lang="en-US" sz="1900" kern="1200" dirty="0"/>
            <a:t> </a:t>
          </a:r>
          <a:r>
            <a:rPr lang="en-US" sz="1900" kern="1200" dirty="0" err="1"/>
            <a:t>và</a:t>
          </a:r>
          <a:r>
            <a:rPr lang="en-US" sz="1900" kern="1200" dirty="0"/>
            <a:t> </a:t>
          </a:r>
          <a:r>
            <a:rPr lang="en-US" sz="1900" kern="1200" dirty="0" err="1"/>
            <a:t>hiệu</a:t>
          </a:r>
          <a:r>
            <a:rPr lang="en-US" sz="1900" kern="1200" dirty="0"/>
            <a:t> </a:t>
          </a:r>
          <a:r>
            <a:rPr lang="en-US" sz="1900" kern="1200" dirty="0" err="1"/>
            <a:t>quả</a:t>
          </a:r>
          <a:r>
            <a:rPr lang="en-US" sz="1900" kern="1200" dirty="0"/>
            <a:t> </a:t>
          </a:r>
          <a:r>
            <a:rPr lang="en-US" sz="1900" kern="1200" dirty="0" err="1"/>
            <a:t>hơn</a:t>
          </a:r>
          <a:r>
            <a:rPr lang="en-US" sz="1900" kern="1200" dirty="0"/>
            <a:t> </a:t>
          </a:r>
          <a:r>
            <a:rPr lang="en-US" sz="1900" kern="1200" dirty="0" err="1"/>
            <a:t>trong</a:t>
          </a:r>
          <a:r>
            <a:rPr lang="en-US" sz="1900" kern="1200" dirty="0"/>
            <a:t> </a:t>
          </a:r>
          <a:r>
            <a:rPr lang="en-US" sz="1900" kern="1200" dirty="0" err="1"/>
            <a:t>quá</a:t>
          </a:r>
          <a:r>
            <a:rPr lang="en-US" sz="1900" kern="1200" dirty="0"/>
            <a:t> </a:t>
          </a:r>
          <a:r>
            <a:rPr lang="en-US" sz="1900" kern="1200" dirty="0" err="1"/>
            <a:t>trình</a:t>
          </a:r>
          <a:r>
            <a:rPr lang="en-US" sz="1900" kern="1200" dirty="0"/>
            <a:t> </a:t>
          </a:r>
          <a:r>
            <a:rPr lang="en-US" sz="1900" kern="1200" dirty="0" err="1"/>
            <a:t>làm</a:t>
          </a:r>
          <a:r>
            <a:rPr lang="en-US" sz="1900" kern="1200" dirty="0"/>
            <a:t> </a:t>
          </a:r>
          <a:r>
            <a:rPr lang="en-US" sz="1900" kern="1200" dirty="0" err="1"/>
            <a:t>việc</a:t>
          </a:r>
          <a:r>
            <a:rPr lang="en-US" sz="1900" kern="1200" dirty="0"/>
            <a:t>.</a:t>
          </a:r>
        </a:p>
      </dsp:txBody>
      <dsp:txXfrm>
        <a:off x="826904" y="1561202"/>
        <a:ext cx="7224611" cy="1228933"/>
      </dsp:txXfrm>
    </dsp:sp>
    <dsp:sp modelId="{12724799-35AB-DC40-9358-3173E9445B84}">
      <dsp:nvSpPr>
        <dsp:cNvPr id="0" name=""/>
        <dsp:cNvSpPr/>
      </dsp:nvSpPr>
      <dsp:spPr>
        <a:xfrm>
          <a:off x="157734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 </a:t>
          </a:r>
          <a:r>
            <a:rPr lang="en-US" sz="1900" kern="1200" dirty="0" err="1"/>
            <a:t>còn</a:t>
          </a:r>
          <a:r>
            <a:rPr lang="en-US" sz="1900" kern="1200" dirty="0"/>
            <a:t> </a:t>
          </a:r>
          <a:r>
            <a:rPr lang="en-US" sz="1900" kern="1200" dirty="0" err="1"/>
            <a:t>được</a:t>
          </a:r>
          <a:r>
            <a:rPr lang="en-US" sz="1900" kern="1200" dirty="0"/>
            <a:t> </a:t>
          </a:r>
          <a:r>
            <a:rPr lang="en-US" sz="1900" kern="1200" dirty="0" err="1"/>
            <a:t>ứng</a:t>
          </a:r>
          <a:r>
            <a:rPr lang="en-US" sz="1900" kern="1200" dirty="0"/>
            <a:t> </a:t>
          </a:r>
          <a:r>
            <a:rPr lang="en-US" sz="1900" kern="1200" dirty="0" err="1"/>
            <a:t>dụng</a:t>
          </a:r>
          <a:r>
            <a:rPr lang="en-US" sz="1900" kern="1200" dirty="0"/>
            <a:t>, </a:t>
          </a:r>
          <a:r>
            <a:rPr lang="en-US" sz="1900" kern="1200" dirty="0" err="1"/>
            <a:t>tích</a:t>
          </a:r>
          <a:r>
            <a:rPr lang="en-US" sz="1900" kern="1200" dirty="0"/>
            <a:t> </a:t>
          </a:r>
          <a:r>
            <a:rPr lang="en-US" sz="1900" kern="1200" dirty="0" err="1"/>
            <a:t>hợp</a:t>
          </a:r>
          <a:r>
            <a:rPr lang="en-US" sz="1900" kern="1200" dirty="0"/>
            <a:t> </a:t>
          </a:r>
          <a:r>
            <a:rPr lang="en-US" sz="1900" kern="1200" dirty="0" err="1"/>
            <a:t>một</a:t>
          </a:r>
          <a:r>
            <a:rPr lang="en-US" sz="1900" kern="1200" dirty="0"/>
            <a:t> </a:t>
          </a:r>
          <a:r>
            <a:rPr lang="en-US" sz="1900" kern="1200" dirty="0" err="1"/>
            <a:t>số</a:t>
          </a:r>
          <a:r>
            <a:rPr lang="en-US" sz="1900" kern="1200" dirty="0"/>
            <a:t> API </a:t>
          </a:r>
          <a:r>
            <a:rPr lang="en-US" sz="1900" kern="1200" dirty="0" err="1"/>
            <a:t>của</a:t>
          </a:r>
          <a:r>
            <a:rPr lang="en-US" sz="1900" kern="1200" dirty="0"/>
            <a:t> </a:t>
          </a:r>
          <a:r>
            <a:rPr lang="en-US" sz="1900" kern="1200" dirty="0" err="1"/>
            <a:t>các</a:t>
          </a:r>
          <a:r>
            <a:rPr lang="en-US" sz="1900" kern="1200" dirty="0"/>
            <a:t> </a:t>
          </a:r>
          <a:r>
            <a:rPr lang="en-US" sz="1900" kern="1200" dirty="0" err="1"/>
            <a:t>bên</a:t>
          </a:r>
          <a:r>
            <a:rPr lang="en-US" sz="1900" kern="1200" dirty="0"/>
            <a:t> </a:t>
          </a:r>
          <a:r>
            <a:rPr lang="en-US" sz="1900" kern="1200" dirty="0" err="1"/>
            <a:t>thứ</a:t>
          </a:r>
          <a:r>
            <a:rPr lang="en-US" sz="1900" kern="1200" dirty="0"/>
            <a:t> 3 </a:t>
          </a:r>
          <a:r>
            <a:rPr lang="en-US" sz="1900" kern="1200" dirty="0" err="1"/>
            <a:t>như</a:t>
          </a:r>
          <a:r>
            <a:rPr lang="en-US" sz="1900" kern="1200" dirty="0"/>
            <a:t> </a:t>
          </a:r>
          <a:r>
            <a:rPr lang="en-US" sz="1900" kern="1200" dirty="0" err="1"/>
            <a:t>cloudinary</a:t>
          </a:r>
          <a:r>
            <a:rPr lang="en-US" sz="1900" kern="1200" dirty="0"/>
            <a:t>, </a:t>
          </a:r>
          <a:r>
            <a:rPr lang="en-US" sz="1900" kern="1200" dirty="0" err="1"/>
            <a:t>vdocipher</a:t>
          </a:r>
          <a:r>
            <a:rPr lang="en-US" sz="1900" kern="1200" dirty="0"/>
            <a:t>, stripe,… </a:t>
          </a:r>
          <a:r>
            <a:rPr lang="en-US" sz="1900" kern="1200" dirty="0" err="1"/>
            <a:t>điều</a:t>
          </a:r>
          <a:r>
            <a:rPr lang="en-US" sz="1900" kern="1200" dirty="0"/>
            <a:t> </a:t>
          </a:r>
          <a:r>
            <a:rPr lang="en-US" sz="1900" kern="1200" dirty="0" err="1"/>
            <a:t>đó</a:t>
          </a:r>
          <a:r>
            <a:rPr lang="en-US" sz="1900" kern="1200" dirty="0"/>
            <a:t> </a:t>
          </a:r>
          <a:r>
            <a:rPr lang="en-US" sz="1900" kern="1200" dirty="0" err="1"/>
            <a:t>giúp</a:t>
          </a:r>
          <a:r>
            <a:rPr lang="en-US" sz="1900" kern="1200" dirty="0"/>
            <a:t> </a:t>
          </a:r>
          <a:r>
            <a:rPr lang="en-US" sz="1900" kern="1200" dirty="0" err="1"/>
            <a:t>em</a:t>
          </a:r>
          <a:r>
            <a:rPr lang="en-US" sz="1900" kern="1200" dirty="0"/>
            <a:t> </a:t>
          </a:r>
          <a:r>
            <a:rPr lang="en-US" sz="1900" kern="1200" dirty="0" err="1"/>
            <a:t>có</a:t>
          </a:r>
          <a:r>
            <a:rPr lang="en-US" sz="1900" kern="1200" dirty="0"/>
            <a:t> </a:t>
          </a:r>
          <a:r>
            <a:rPr lang="en-US" sz="1900" kern="1200" dirty="0" err="1"/>
            <a:t>thêm</a:t>
          </a:r>
          <a:r>
            <a:rPr lang="en-US" sz="1900" kern="1200" dirty="0"/>
            <a:t> </a:t>
          </a:r>
          <a:r>
            <a:rPr lang="en-US" sz="1900" kern="1200" dirty="0" err="1"/>
            <a:t>kinh</a:t>
          </a:r>
          <a:r>
            <a:rPr lang="en-US" sz="1900" kern="1200" dirty="0"/>
            <a:t> </a:t>
          </a:r>
          <a:r>
            <a:rPr lang="en-US" sz="1900" kern="1200" dirty="0" err="1"/>
            <a:t>nghiệm</a:t>
          </a:r>
          <a:r>
            <a:rPr lang="en-US" sz="1900" kern="1200" dirty="0"/>
            <a:t> </a:t>
          </a:r>
          <a:r>
            <a:rPr lang="en-US" sz="1900" kern="1200" dirty="0" err="1"/>
            <a:t>về</a:t>
          </a:r>
          <a:r>
            <a:rPr lang="en-US" sz="1900" kern="1200" dirty="0"/>
            <a:t> </a:t>
          </a:r>
          <a:r>
            <a:rPr lang="en-US" sz="1900" kern="1200" dirty="0" err="1"/>
            <a:t>việc</a:t>
          </a:r>
          <a:r>
            <a:rPr lang="en-US" sz="1900" kern="1200" dirty="0"/>
            <a:t> </a:t>
          </a:r>
          <a:r>
            <a:rPr lang="en-US" sz="1900" kern="1200" dirty="0" err="1"/>
            <a:t>tích</a:t>
          </a:r>
          <a:r>
            <a:rPr lang="en-US" sz="1900" kern="1200" dirty="0"/>
            <a:t> </a:t>
          </a:r>
          <a:r>
            <a:rPr lang="en-US" sz="1900" kern="1200" dirty="0" err="1"/>
            <a:t>hợp</a:t>
          </a:r>
          <a:r>
            <a:rPr lang="en-US" sz="1900" kern="1200" dirty="0"/>
            <a:t>, </a:t>
          </a:r>
          <a:r>
            <a:rPr lang="en-US" sz="1900" kern="1200" dirty="0" err="1"/>
            <a:t>ứng</a:t>
          </a:r>
          <a:r>
            <a:rPr lang="en-US" sz="1900" kern="1200" dirty="0"/>
            <a:t> </a:t>
          </a:r>
          <a:r>
            <a:rPr lang="en-US" sz="1900" kern="1200" dirty="0" err="1"/>
            <a:t>dụng</a:t>
          </a:r>
          <a:r>
            <a:rPr lang="en-US" sz="1900" kern="1200" dirty="0"/>
            <a:t> </a:t>
          </a:r>
          <a:r>
            <a:rPr lang="en-US" sz="1900" kern="1200" dirty="0" err="1"/>
            <a:t>những</a:t>
          </a:r>
          <a:r>
            <a:rPr lang="en-US" sz="1900" kern="1200" dirty="0"/>
            <a:t> </a:t>
          </a:r>
          <a:r>
            <a:rPr lang="en-US" sz="1900" kern="1200" dirty="0" err="1"/>
            <a:t>công</a:t>
          </a:r>
          <a:r>
            <a:rPr lang="en-US" sz="1900" kern="1200" dirty="0"/>
            <a:t> </a:t>
          </a:r>
          <a:r>
            <a:rPr lang="en-US" sz="1900" kern="1200" dirty="0" err="1"/>
            <a:t>nghệ</a:t>
          </a:r>
          <a:r>
            <a:rPr lang="en-US" sz="1900" kern="1200" dirty="0"/>
            <a:t> </a:t>
          </a:r>
          <a:r>
            <a:rPr lang="en-US" sz="1900" kern="1200" dirty="0" err="1"/>
            <a:t>mới</a:t>
          </a:r>
          <a:r>
            <a:rPr lang="en-US" sz="1900" kern="1200" dirty="0"/>
            <a:t>.</a:t>
          </a:r>
        </a:p>
      </dsp:txBody>
      <dsp:txXfrm>
        <a:off x="1615574" y="3084170"/>
        <a:ext cx="7224611" cy="1228933"/>
      </dsp:txXfrm>
    </dsp:sp>
    <dsp:sp modelId="{7008FE1B-C13D-054A-BDB1-33BABFB8C7F8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D2F1F074-D620-9247-AA08-9F0DF69C052B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D99AD-4185-F34B-B2A4-151AFA123482}" type="datetimeFigureOut">
              <a:rPr lang="en-VN" smtClean="0"/>
              <a:t>14/6/24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C0C3F-D5C6-274A-A32B-30A88E156FE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91868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C0C3F-D5C6-274A-A32B-30A88E156FEA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5952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20D3AB1-4E42-9A1A-5967-92C234EDD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454F65E-2F5C-1487-2EEA-F012CC67E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118DF9F-EF75-EADE-18EA-C0E43A60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6A80688-631D-7103-4A1D-0B5840EA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B59EFCE-C005-9013-F55B-E55B4D2B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4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57765C-935D-ABDA-D40B-5B6E9F5C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D6A30AC-BCEC-E5EE-6F5C-24F7C6F55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992A073-9D0F-AB92-987C-F1C6BA570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0106332-F8D0-5F22-FE4F-B1D8CFAC4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04722B1-17C1-2BBD-E633-CD6BD1B3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8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A4F34FF2-69F7-B1B4-BEF8-9439026AF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5F67642-1DC6-E7DA-0259-03002D183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754CE23-B80E-6562-C513-591BD318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6BA913A-7D4F-C344-BE7D-2549A863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D383629-F6D2-A9B7-F732-F636CC37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0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18A4BB-522B-475D-ECAB-3CB70210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B99D-6A05-0B07-E4B0-410F83FD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1864A54-49FF-FAF6-2E5A-7A681CBE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0D21508-3C7F-8AD2-B248-7338F73E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E540830-0C55-C4F1-28BB-A73E5A5D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886407-42CB-CEED-F47E-419CA61C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3FE543F-36AA-FB0C-1742-81D1AD6CA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F2EB180-D9D1-6169-371D-1DCA97B1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5B9B32E-9C3A-F8FE-1F33-5B7B6F6C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AC6244C-ABD4-4DDD-06B6-F1DEA923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7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44ED95E-1402-0FC4-EA91-9FB65A35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D5FB8A-E4B3-1564-9763-D40E10022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D64068B-93C0-BB88-22C6-E5FBFD22D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C9E29A8-BDFC-035F-0C28-9207EE5D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F271503-4DA2-1548-1189-4594A4CD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1DA182BC-421B-3950-41A0-F72EF36D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5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183658-C5C1-6C00-C386-3B7CC818C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03C3537-A380-DD0F-2710-9B4C2295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EA98A01-AE16-E92E-DD39-127CED8E3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6AE38214-EC64-44DA-C142-55DE95675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1BF702A9-700C-C98B-6B33-CDE7AB89F3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CC6731CE-EC95-9C8A-604B-A18C7979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C25D6B9C-1109-72DF-AE19-F7FF20F5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CA05D9CC-ACE2-996C-BCDC-559C96EE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3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AB8D93A-504E-B7C6-89D4-A1521A27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04E6EB2B-FE21-F015-B3CC-DC1C29BF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979844BF-E857-314A-EF6E-6852A359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EA8EAAE9-B13B-EAA1-13B5-F5E3D262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29F5EB53-486D-AAE4-F415-AF958E57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4CD8340-E213-89AC-217B-0662EB29C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C63182F-F262-25EF-7A09-8873515F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92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3CCAB4E-1649-3D96-8056-2AD91DB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7381130-9AFF-06ED-627E-8022D1B48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4837D27-CD22-38D0-049A-B9C159A0A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DDC0D27-F732-E0F2-772E-788B286E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B737FB9-82D7-FBC7-58EB-3599448B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6B98445-1BC1-2747-9103-F6D6D164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9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7A69FBF-33E2-2189-3518-7C77147E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70685C0B-44E8-75EF-5B6D-0E2E1BB3E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B8A0ED8-ED31-70EA-5C6C-91A8FE8C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F7965D9-90C8-02C5-DCFA-00F74516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B0BC264-D0AB-0F2A-0969-62DBDD84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38A4C8F-8F6F-0732-00DF-ED7F0EA4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2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CD4EFA2-797C-EFD7-17A0-32C090B6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1220229-7998-174B-3E1A-742648AE9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95CD03F-AAA6-25C8-7C4B-06313C80F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6/14/24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3A9BDBD-C60A-DFDE-7606-4E1AB5B28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C2FE94D-D7C8-ED88-20F0-E3F0AC2A4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6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3D7B58E-4D8C-D103-8A24-A8FE2A12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44" y="746840"/>
            <a:ext cx="5828543" cy="5415739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ỨNG DỤNG HỌC ONLINE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NextJS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b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Sinh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Nguyễn Văn Tiến – 195164 – 64MHT2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Lê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Quang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27CCF18-3B90-C8A9-5179-087ED4E1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8815" y="3674327"/>
            <a:ext cx="4097602" cy="2415793"/>
          </a:xfrm>
        </p:spPr>
        <p:txBody>
          <a:bodyPr anchor="b">
            <a:normAutofit/>
          </a:bodyPr>
          <a:lstStyle/>
          <a:p>
            <a:pPr algn="r"/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mosaic of colourful geometric shapes">
            <a:extLst>
              <a:ext uri="{FF2B5EF4-FFF2-40B4-BE49-F238E27FC236}">
                <a16:creationId xmlns:a16="http://schemas.microsoft.com/office/drawing/2014/main" id="{E0A26A45-D5F5-0A9D-F531-6ED939933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1693" r="34756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CCA9AC23-4339-6D28-062C-B89504652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404" y="3583454"/>
            <a:ext cx="4795455" cy="25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Phân tích thiết kế hệ thống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Sơ đồ use-case tổng quát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C601AFFC-11DB-667A-EDC7-29B598C29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28" y="115978"/>
            <a:ext cx="5798916" cy="64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1064275" y="2526240"/>
            <a:ext cx="4807601" cy="374654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/v1/login (POST)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Body: 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{Email, password}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Response: 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{success, user,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accessToken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 Code: </a:t>
            </a: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 OK :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nhập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thành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endParaRPr lang="en-US" sz="15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400 Bad Request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Yêu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cầu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lệ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thiếu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hoặc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dạng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tham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lang="en-US" sz="15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401 Unauthorized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Thông tin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nhập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chính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xác</a:t>
            </a:r>
            <a:endParaRPr lang="en-US" sz="1548" b="1" kern="120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500 Internal Server Error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Lỗi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từ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máy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chủ</a:t>
            </a:r>
            <a:endParaRPr lang="en-US" sz="1548" b="1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1BDB7E5-0A26-F7AC-63F2-A562BC7B4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76" y="1737360"/>
            <a:ext cx="5246704" cy="4432609"/>
          </a:xfrm>
          <a:prstGeom prst="rect">
            <a:avLst/>
          </a:prstGeom>
        </p:spPr>
      </p:pic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095382BF-E6E4-972D-7FB7-3C5687286961}"/>
              </a:ext>
            </a:extLst>
          </p:cNvPr>
          <p:cNvSpPr txBox="1">
            <a:spLocks/>
          </p:cNvSpPr>
          <p:nvPr/>
        </p:nvSpPr>
        <p:spPr>
          <a:xfrm>
            <a:off x="1064275" y="1930509"/>
            <a:ext cx="4966791" cy="325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86384">
              <a:spcBef>
                <a:spcPts val="860"/>
              </a:spcBef>
              <a:buNone/>
            </a:pPr>
            <a:r>
              <a:rPr lang="en-US" sz="2064" b="1" u="sng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 Login</a:t>
            </a:r>
            <a:endParaRPr lang="en-US" sz="24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1064275" y="2526240"/>
            <a:ext cx="4874549" cy="374654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/v1/register (POST)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Body: 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{Email, password, name}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Response: 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{success, user,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activationToken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 Code: </a:t>
            </a: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 OK :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Gửi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tin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ký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thành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endParaRPr lang="en-US" sz="15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400 Bad Request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Yêu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cầu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lệ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thiếu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hoặc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dạng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tham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lang="en-US" sz="15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401 Unauthorized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Thông tin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ký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lệ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chính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xác</a:t>
            </a:r>
            <a:endParaRPr lang="en-US" sz="1548" b="1" kern="120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500 Internal Server Error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Lỗi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từ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máy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chủ</a:t>
            </a:r>
            <a:endParaRPr lang="en-US" sz="1548" b="1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1BDB7E5-0A26-F7AC-63F2-A562BC7B4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77" y="1737360"/>
            <a:ext cx="5246704" cy="4432609"/>
          </a:xfrm>
          <a:prstGeom prst="rect">
            <a:avLst/>
          </a:prstGeom>
        </p:spPr>
      </p:pic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095382BF-E6E4-972D-7FB7-3C5687286961}"/>
              </a:ext>
            </a:extLst>
          </p:cNvPr>
          <p:cNvSpPr txBox="1">
            <a:spLocks/>
          </p:cNvSpPr>
          <p:nvPr/>
        </p:nvSpPr>
        <p:spPr>
          <a:xfrm>
            <a:off x="1064276" y="1930509"/>
            <a:ext cx="4966791" cy="325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86384">
              <a:spcBef>
                <a:spcPts val="860"/>
              </a:spcBef>
              <a:buNone/>
            </a:pPr>
            <a:r>
              <a:rPr lang="en-US" sz="2064" b="1" u="sng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 register</a:t>
            </a:r>
            <a:endParaRPr lang="en-US" sz="24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600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952762" y="2526240"/>
            <a:ext cx="5097576" cy="374654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/v1/active-user (POST)</a:t>
            </a:r>
          </a:p>
          <a:p>
            <a:pPr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Body: 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activation_token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activation_code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</a:t>
            </a:r>
          </a:p>
          <a:p>
            <a:pPr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Response: 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{success, user}</a:t>
            </a:r>
          </a:p>
          <a:p>
            <a:pPr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 Code: </a:t>
            </a:r>
          </a:p>
          <a:p>
            <a:pPr marL="389968" lvl="1" defTabSz="779936">
              <a:spcAft>
                <a:spcPts val="595"/>
              </a:spcAft>
            </a:pPr>
            <a:r>
              <a:rPr lang="en-US" sz="1536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 OK : </a:t>
            </a:r>
            <a:r>
              <a:rPr lang="en-US" sz="1536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536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ký</a:t>
            </a:r>
            <a:r>
              <a:rPr lang="en-US" sz="1536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user </a:t>
            </a:r>
            <a:r>
              <a:rPr lang="en-US" sz="1536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thành</a:t>
            </a:r>
            <a:r>
              <a:rPr lang="en-US" sz="1536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endParaRPr lang="en-US" sz="1536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89968" lvl="1"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400 Bad Request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Yêu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cầu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lệ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thiếu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hoặc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sai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dạng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tham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lang="en-US" sz="1536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89968" lvl="1"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401 Unauthorized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Thông tin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kích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hoạt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lệ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chính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xác</a:t>
            </a:r>
            <a:endParaRPr lang="en-US" sz="1536" b="1" kern="120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89968" lvl="1"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500 Internal Server Error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Lỗi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từ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máy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chủ</a:t>
            </a:r>
            <a:endParaRPr lang="en-US" sz="1536" b="1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1BDB7E5-0A26-F7AC-63F2-A562BC7B4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90" y="1737360"/>
            <a:ext cx="5246704" cy="4432609"/>
          </a:xfrm>
          <a:prstGeom prst="rect">
            <a:avLst/>
          </a:prstGeom>
        </p:spPr>
      </p:pic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095382BF-E6E4-972D-7FB7-3C5687286961}"/>
              </a:ext>
            </a:extLst>
          </p:cNvPr>
          <p:cNvSpPr txBox="1">
            <a:spLocks/>
          </p:cNvSpPr>
          <p:nvPr/>
        </p:nvSpPr>
        <p:spPr>
          <a:xfrm>
            <a:off x="1175789" y="1930509"/>
            <a:ext cx="4966791" cy="325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79936">
              <a:spcBef>
                <a:spcPts val="853"/>
              </a:spcBef>
              <a:buNone/>
            </a:pPr>
            <a:r>
              <a:rPr lang="en-US" sz="2047" b="1" u="sng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 active user</a:t>
            </a:r>
            <a:endParaRPr lang="en-US" sz="24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1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API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1359839" y="2150739"/>
            <a:ext cx="4731589" cy="28391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/v1/create-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crouse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(POST)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/v1/edit-course/:id (PUT)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/v1/create-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crouse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(POST)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/v1/get-course/:id (GET)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/v1/get-courses (GET)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/v1/get-admin-courses (GET)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/v1/get-course-content/:id (GET)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/v1/add-question (PUT)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/v1/add-answer (PUT)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/v1/add-reply/:id (PUT)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getVdoCipherOTP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(GET)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/v1/delete-courses/:id (DELETE)</a:t>
            </a:r>
          </a:p>
          <a:p>
            <a:pPr defTabSz="684154">
              <a:lnSpc>
                <a:spcPct val="90000"/>
              </a:lnSpc>
              <a:spcAft>
                <a:spcPts val="522"/>
              </a:spcAft>
            </a:pPr>
            <a:endParaRPr lang="en-US" sz="1300" kern="120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095382BF-E6E4-972D-7FB7-3C5687286961}"/>
              </a:ext>
            </a:extLst>
          </p:cNvPr>
          <p:cNvSpPr txBox="1">
            <a:spLocks/>
          </p:cNvSpPr>
          <p:nvPr/>
        </p:nvSpPr>
        <p:spPr>
          <a:xfrm>
            <a:off x="1671148" y="1737360"/>
            <a:ext cx="3763914" cy="246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95214">
              <a:spcBef>
                <a:spcPts val="651"/>
              </a:spcBef>
              <a:buNone/>
            </a:pPr>
            <a:r>
              <a:rPr lang="en-US" sz="1563" b="1" u="sng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Các</a:t>
            </a:r>
            <a:r>
              <a:rPr lang="en-US" sz="1563" b="1" u="sng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API </a:t>
            </a:r>
            <a:r>
              <a:rPr lang="en-US" sz="1563" b="1" u="sng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Khác</a:t>
            </a:r>
            <a:endParaRPr lang="en-US" sz="24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7F437308-E37E-AB8A-0C77-35D152CB901F}"/>
              </a:ext>
            </a:extLst>
          </p:cNvPr>
          <p:cNvSpPr>
            <a:spLocks/>
          </p:cNvSpPr>
          <p:nvPr/>
        </p:nvSpPr>
        <p:spPr>
          <a:xfrm>
            <a:off x="6091428" y="1936001"/>
            <a:ext cx="4731589" cy="2839191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/v1/registration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/v1/activate-user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/v1/login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/v1/logout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/v1/refresh-token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/v1/me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/v1/social-auth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/v1/update-user-info (PUT)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/v1/update-user-password (PUT)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/v1/update-user-avatar (PUT)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/v1/get-users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/v1/update-user (PUT)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/v1/delete-user/:id (DELETE)</a:t>
            </a:r>
            <a:endParaRPr lang="en-US" sz="1300" kern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hỗ dành sẵn cho Nội dung 2">
            <a:extLst>
              <a:ext uri="{FF2B5EF4-FFF2-40B4-BE49-F238E27FC236}">
                <a16:creationId xmlns:a16="http://schemas.microsoft.com/office/drawing/2014/main" id="{C1B6F92A-3CBB-F7C0-23FA-875491C250E8}"/>
              </a:ext>
            </a:extLst>
          </p:cNvPr>
          <p:cNvSpPr>
            <a:spLocks/>
          </p:cNvSpPr>
          <p:nvPr/>
        </p:nvSpPr>
        <p:spPr>
          <a:xfrm>
            <a:off x="1359839" y="5204667"/>
            <a:ext cx="4731589" cy="10681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/v1/get-all-notifications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/v1/update-notification/:id (PUT)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/v1/create-layout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/v1/edit-layout (PUT)</a:t>
            </a:r>
            <a:endParaRPr lang="en-US" sz="1300" kern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DE98BD75-A562-37C8-1D76-414AE9645BAC}"/>
              </a:ext>
            </a:extLst>
          </p:cNvPr>
          <p:cNvSpPr>
            <a:spLocks/>
          </p:cNvSpPr>
          <p:nvPr/>
        </p:nvSpPr>
        <p:spPr>
          <a:xfrm>
            <a:off x="6091428" y="5204667"/>
            <a:ext cx="4731589" cy="10681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/v1/get-users-analytics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/v1/get-courses-analytics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/v1/get-orders-analytics (GET)</a:t>
            </a:r>
            <a:endParaRPr lang="en-US" sz="1300" kern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260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545339" y="2214866"/>
            <a:ext cx="2703860" cy="2053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0078" indent="-170078" defTabSz="417259">
              <a:lnSpc>
                <a:spcPct val="90000"/>
              </a:lnSpc>
              <a:spcAft>
                <a:spcPts val="298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nhập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D12C9-FA54-BA30-37F1-74110048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2417747"/>
            <a:ext cx="5643120" cy="3763133"/>
          </a:xfrm>
          <a:prstGeom prst="rect">
            <a:avLst/>
          </a:prstGeom>
        </p:spPr>
      </p:pic>
      <p:sp>
        <p:nvSpPr>
          <p:cNvPr id="13" name="Chỗ dành sẵn cho Nội dung 2">
            <a:extLst>
              <a:ext uri="{FF2B5EF4-FFF2-40B4-BE49-F238E27FC236}">
                <a16:creationId xmlns:a16="http://schemas.microsoft.com/office/drawing/2014/main" id="{82E07A56-F792-EB74-0892-E34339BA9906}"/>
              </a:ext>
            </a:extLst>
          </p:cNvPr>
          <p:cNvSpPr>
            <a:spLocks/>
          </p:cNvSpPr>
          <p:nvPr/>
        </p:nvSpPr>
        <p:spPr>
          <a:xfrm>
            <a:off x="6584630" y="2198177"/>
            <a:ext cx="2703860" cy="2053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0078" indent="-170078" defTabSz="417259">
              <a:lnSpc>
                <a:spcPct val="90000"/>
              </a:lnSpc>
              <a:spcAft>
                <a:spcPts val="298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ký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F7123A-557E-4584-0FD3-62A33A5B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931" y="2417747"/>
            <a:ext cx="5643119" cy="37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69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hỗ dành sẵn cho Nội dung 2">
            <a:extLst>
              <a:ext uri="{FF2B5EF4-FFF2-40B4-BE49-F238E27FC236}">
                <a16:creationId xmlns:a16="http://schemas.microsoft.com/office/drawing/2014/main" id="{D806B81B-AFCE-6859-A9B1-21587E0487D2}"/>
              </a:ext>
            </a:extLst>
          </p:cNvPr>
          <p:cNvSpPr>
            <a:spLocks/>
          </p:cNvSpPr>
          <p:nvPr/>
        </p:nvSpPr>
        <p:spPr>
          <a:xfrm>
            <a:off x="838200" y="2386970"/>
            <a:ext cx="3501491" cy="263621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6472" indent="-156472" defTabSz="383878">
              <a:lnSpc>
                <a:spcPct val="90000"/>
              </a:lnSpc>
              <a:spcAft>
                <a:spcPts val="274"/>
              </a:spcAft>
              <a:buFont typeface="Arial" panose="020B0604020202020204" pitchFamily="34" charset="0"/>
              <a:buChar char="•"/>
            </a:pP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Tổng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về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khóa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học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58E6B51B-13B4-1EA0-EF38-959D2714B586}"/>
              </a:ext>
            </a:extLst>
          </p:cNvPr>
          <p:cNvSpPr>
            <a:spLocks/>
          </p:cNvSpPr>
          <p:nvPr/>
        </p:nvSpPr>
        <p:spPr>
          <a:xfrm>
            <a:off x="6399353" y="2371603"/>
            <a:ext cx="3281297" cy="2211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6472" indent="-156472" defTabSz="383878">
              <a:lnSpc>
                <a:spcPct val="90000"/>
              </a:lnSpc>
              <a:spcAft>
                <a:spcPts val="274"/>
              </a:spcAft>
              <a:buFont typeface="Arial" panose="020B0604020202020204" pitchFamily="34" charset="0"/>
              <a:buChar char="•"/>
            </a:pP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truy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cập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063EEF-F64F-2151-D602-D87370D2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0" y="2676919"/>
            <a:ext cx="5293659" cy="3530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31E9B-CDEB-A9A5-2F34-78F14470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93" y="2644594"/>
            <a:ext cx="5342134" cy="3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9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hỗ dành sẵn cho Nội dung 2">
            <a:extLst>
              <a:ext uri="{FF2B5EF4-FFF2-40B4-BE49-F238E27FC236}">
                <a16:creationId xmlns:a16="http://schemas.microsoft.com/office/drawing/2014/main" id="{D806B81B-AFCE-6859-A9B1-21587E0487D2}"/>
              </a:ext>
            </a:extLst>
          </p:cNvPr>
          <p:cNvSpPr>
            <a:spLocks/>
          </p:cNvSpPr>
          <p:nvPr/>
        </p:nvSpPr>
        <p:spPr>
          <a:xfrm>
            <a:off x="838200" y="2386970"/>
            <a:ext cx="3501491" cy="263621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6472" indent="-156472" defTabSz="383878">
              <a:lnSpc>
                <a:spcPct val="90000"/>
              </a:lnSpc>
              <a:spcAft>
                <a:spcPts val="274"/>
              </a:spcAft>
              <a:buFont typeface="Arial" panose="020B0604020202020204" pitchFamily="34" charset="0"/>
              <a:buChar char="•"/>
            </a:pP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Admin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58E6B51B-13B4-1EA0-EF38-959D2714B586}"/>
              </a:ext>
            </a:extLst>
          </p:cNvPr>
          <p:cNvSpPr>
            <a:spLocks/>
          </p:cNvSpPr>
          <p:nvPr/>
        </p:nvSpPr>
        <p:spPr>
          <a:xfrm>
            <a:off x="6399353" y="2371603"/>
            <a:ext cx="3281297" cy="2211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6472" indent="-156472" defTabSz="383878">
              <a:lnSpc>
                <a:spcPct val="90000"/>
              </a:lnSpc>
              <a:spcAft>
                <a:spcPts val="274"/>
              </a:spcAft>
              <a:buFont typeface="Arial" panose="020B0604020202020204" pitchFamily="34" charset="0"/>
              <a:buChar char="•"/>
            </a:pP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87C74-A7DB-55F8-670D-80F7895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9" y="2592703"/>
            <a:ext cx="5573426" cy="3716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967DF-8282-20AF-D14D-954712A5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2592703"/>
            <a:ext cx="5573426" cy="37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CC6BB2-28F8-4405-829D-0562733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C2E53F0-AD54-4A55-99A0-EC896CE3C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D15F19F8-85EE-477A-ACBA-4B6D0697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97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4A70F426-2D1F-C580-FDB4-4A115F1EF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907563"/>
              </p:ext>
            </p:extLst>
          </p:nvPr>
        </p:nvGraphicFramePr>
        <p:xfrm>
          <a:off x="838200" y="2184158"/>
          <a:ext cx="10515600" cy="4061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1826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blue and yellow striped wall&#10;&#10;Description automatically generated">
            <a:extLst>
              <a:ext uri="{FF2B5EF4-FFF2-40B4-BE49-F238E27FC236}">
                <a16:creationId xmlns:a16="http://schemas.microsoft.com/office/drawing/2014/main" id="{788D5F93-A8FD-CAE3-F403-DC5AB6D3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4A70F426-2D1F-C580-FDB4-4A115F1EF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0584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539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Nội dung trình bày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45B4A66E-A469-E535-C4B9-585C52ADB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193391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3953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15865-D4C1-4511-81FD-4AB487D1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CẢM ƠN QUÝ THẦY CÔ VÀ CÁC BẠN ĐÃ LẮNG NGHE!</a:t>
            </a:r>
          </a:p>
        </p:txBody>
      </p:sp>
    </p:spTree>
    <p:extLst>
      <p:ext uri="{BB962C8B-B14F-4D97-AF65-F5344CB8AC3E}">
        <p14:creationId xmlns:p14="http://schemas.microsoft.com/office/powerpoint/2010/main" val="208673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1232803" y="2263920"/>
            <a:ext cx="3425230" cy="81444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41248">
              <a:spcAft>
                <a:spcPts val="600"/>
              </a:spcAft>
            </a:pP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Mục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đích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lý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chọn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đề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tài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phạm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vi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nghiên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cứu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hỗ dành sẵn cho Nội dung 2">
            <a:extLst>
              <a:ext uri="{FF2B5EF4-FFF2-40B4-BE49-F238E27FC236}">
                <a16:creationId xmlns:a16="http://schemas.microsoft.com/office/drawing/2014/main" id="{74E2E6AE-2E93-62DC-6CCE-0076CD694D37}"/>
              </a:ext>
            </a:extLst>
          </p:cNvPr>
          <p:cNvSpPr txBox="1">
            <a:spLocks/>
          </p:cNvSpPr>
          <p:nvPr/>
        </p:nvSpPr>
        <p:spPr>
          <a:xfrm>
            <a:off x="4658033" y="2263920"/>
            <a:ext cx="3425230" cy="814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Phương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pháp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nghiên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cứu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B92EA334-C5D3-62A3-A98C-3B5DEB351ED8}"/>
              </a:ext>
            </a:extLst>
          </p:cNvPr>
          <p:cNvSpPr txBox="1">
            <a:spLocks/>
          </p:cNvSpPr>
          <p:nvPr/>
        </p:nvSpPr>
        <p:spPr>
          <a:xfrm>
            <a:off x="7919426" y="2263920"/>
            <a:ext cx="3425230" cy="814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Giải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pháp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nghệ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BD5F81C3-0B99-390D-399F-1D57E5059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00768"/>
            <a:ext cx="3232753" cy="256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id="{6EE99C50-12C2-C320-C1E8-59D61156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860" y="3430620"/>
            <a:ext cx="3451566" cy="21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642C87FF-3ED6-C9AC-1F06-522E9BDAF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896" y="3086402"/>
            <a:ext cx="3998546" cy="274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841248" y="1600158"/>
            <a:ext cx="4331734" cy="32893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defTabSz="672998">
              <a:spcAft>
                <a:spcPts val="480"/>
              </a:spcAft>
              <a:buFont typeface="Arial" panose="020B0604020202020204" pitchFamily="34" charset="0"/>
              <a:buChar char="•"/>
            </a:pP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nghệ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sử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dụng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lý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lựa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chọn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82A1568D-39C9-037B-3149-AC4B64DB571B}"/>
              </a:ext>
            </a:extLst>
          </p:cNvPr>
          <p:cNvSpPr>
            <a:spLocks/>
          </p:cNvSpPr>
          <p:nvPr/>
        </p:nvSpPr>
        <p:spPr>
          <a:xfrm>
            <a:off x="2843805" y="2020715"/>
            <a:ext cx="1731060" cy="400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72998">
              <a:spcAft>
                <a:spcPts val="480"/>
              </a:spcAft>
            </a:pPr>
            <a:r>
              <a:rPr lang="en-US" sz="160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ExpressJS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What is exactly ExpressJS?. Express.js is a Node js web application… | by  Heshan Rathnapala | Medium">
            <a:extLst>
              <a:ext uri="{FF2B5EF4-FFF2-40B4-BE49-F238E27FC236}">
                <a16:creationId xmlns:a16="http://schemas.microsoft.com/office/drawing/2014/main" id="{548ECC92-83CE-3C0F-3F56-BD515E82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164" y="2421101"/>
            <a:ext cx="1998342" cy="8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0E1DA151-4B80-6449-1734-1977D3AB3393}"/>
              </a:ext>
            </a:extLst>
          </p:cNvPr>
          <p:cNvSpPr>
            <a:spLocks/>
          </p:cNvSpPr>
          <p:nvPr/>
        </p:nvSpPr>
        <p:spPr>
          <a:xfrm>
            <a:off x="5172982" y="2088419"/>
            <a:ext cx="1731060" cy="400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72998">
              <a:spcAft>
                <a:spcPts val="480"/>
              </a:spcAft>
            </a:pPr>
            <a:r>
              <a:rPr lang="en-U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MongoDB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MongoDB University Passes 1 Million Registrations">
            <a:extLst>
              <a:ext uri="{FF2B5EF4-FFF2-40B4-BE49-F238E27FC236}">
                <a16:creationId xmlns:a16="http://schemas.microsoft.com/office/drawing/2014/main" id="{CD5EDE47-4144-00EC-4508-D3AC8373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21" y="2488806"/>
            <a:ext cx="1557383" cy="8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Brief Introduction to Mongoose ODM | by Shafiqullah Turkmen | Medium">
            <a:extLst>
              <a:ext uri="{FF2B5EF4-FFF2-40B4-BE49-F238E27FC236}">
                <a16:creationId xmlns:a16="http://schemas.microsoft.com/office/drawing/2014/main" id="{CEB2646B-B4C7-EC92-1E6E-63B92D98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045" y="2488717"/>
            <a:ext cx="2362563" cy="8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ỗ dành sẵn cho Nội dung 2">
            <a:extLst>
              <a:ext uri="{FF2B5EF4-FFF2-40B4-BE49-F238E27FC236}">
                <a16:creationId xmlns:a16="http://schemas.microsoft.com/office/drawing/2014/main" id="{90B831CA-4DCB-D8CC-E4D9-F8254A180067}"/>
              </a:ext>
            </a:extLst>
          </p:cNvPr>
          <p:cNvSpPr>
            <a:spLocks/>
          </p:cNvSpPr>
          <p:nvPr/>
        </p:nvSpPr>
        <p:spPr>
          <a:xfrm>
            <a:off x="7525056" y="2080327"/>
            <a:ext cx="1731060" cy="400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72998">
              <a:spcAft>
                <a:spcPts val="480"/>
              </a:spcAft>
            </a:pPr>
            <a:r>
              <a:rPr lang="en-U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MongoDB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Redis là gì? Ưu điểm của nó và ứng dụng | TopDev">
            <a:extLst>
              <a:ext uri="{FF2B5EF4-FFF2-40B4-BE49-F238E27FC236}">
                <a16:creationId xmlns:a16="http://schemas.microsoft.com/office/drawing/2014/main" id="{29D5B57A-C4D4-181A-6D87-140DD261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35" y="3968200"/>
            <a:ext cx="2045292" cy="94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hỗ dành sẵn cho Nội dung 2">
            <a:extLst>
              <a:ext uri="{FF2B5EF4-FFF2-40B4-BE49-F238E27FC236}">
                <a16:creationId xmlns:a16="http://schemas.microsoft.com/office/drawing/2014/main" id="{36494E00-3761-A377-F085-EEA57B6CB995}"/>
              </a:ext>
            </a:extLst>
          </p:cNvPr>
          <p:cNvSpPr>
            <a:spLocks/>
          </p:cNvSpPr>
          <p:nvPr/>
        </p:nvSpPr>
        <p:spPr>
          <a:xfrm>
            <a:off x="3866451" y="3514279"/>
            <a:ext cx="1731060" cy="400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72998">
              <a:spcAft>
                <a:spcPts val="480"/>
              </a:spcAft>
            </a:pPr>
            <a:r>
              <a:rPr lang="en-U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Redis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hỗ dành sẵn cho Nội dung 2">
            <a:extLst>
              <a:ext uri="{FF2B5EF4-FFF2-40B4-BE49-F238E27FC236}">
                <a16:creationId xmlns:a16="http://schemas.microsoft.com/office/drawing/2014/main" id="{F08C712D-6254-D30A-567A-C0C7D22ECCA5}"/>
              </a:ext>
            </a:extLst>
          </p:cNvPr>
          <p:cNvSpPr>
            <a:spLocks/>
          </p:cNvSpPr>
          <p:nvPr/>
        </p:nvSpPr>
        <p:spPr>
          <a:xfrm>
            <a:off x="6616714" y="3514279"/>
            <a:ext cx="1731060" cy="400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72998">
              <a:spcAft>
                <a:spcPts val="480"/>
              </a:spcAft>
            </a:pPr>
            <a:r>
              <a:rPr lang="en-US" sz="160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SocketIO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8" name="Picture 14" descr="SocketIO là gì? Top 10 lý do nên chọn Socket.IO">
            <a:extLst>
              <a:ext uri="{FF2B5EF4-FFF2-40B4-BE49-F238E27FC236}">
                <a16:creationId xmlns:a16="http://schemas.microsoft.com/office/drawing/2014/main" id="{BEFA437D-3BE5-4DE3-8F25-7623D1762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12" y="3874840"/>
            <a:ext cx="2209365" cy="10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doCipher - Products, Competitors, Financials, Employees, Headquarters  Locations">
            <a:extLst>
              <a:ext uri="{FF2B5EF4-FFF2-40B4-BE49-F238E27FC236}">
                <a16:creationId xmlns:a16="http://schemas.microsoft.com/office/drawing/2014/main" id="{D06565C2-FE67-4D14-C025-6FF1FFBE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41" y="5112505"/>
            <a:ext cx="3779318" cy="11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loudinary Report: Brands with Optimized Online Visual Content See Boost in  Customer Engagement, Resource Savings and Sustainability Gains | Business  Wire">
            <a:extLst>
              <a:ext uri="{FF2B5EF4-FFF2-40B4-BE49-F238E27FC236}">
                <a16:creationId xmlns:a16="http://schemas.microsoft.com/office/drawing/2014/main" id="{D6B7E463-3F7E-D8E5-2BD9-AB1E127D3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165" y="5004592"/>
            <a:ext cx="1542551" cy="108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21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841248" y="1600158"/>
            <a:ext cx="4331734" cy="32893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defTabSz="672998">
              <a:spcAft>
                <a:spcPts val="480"/>
              </a:spcAft>
              <a:buFont typeface="Arial" panose="020B0604020202020204" pitchFamily="34" charset="0"/>
              <a:buChar char="•"/>
            </a:pP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nghệ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sử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dụng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lý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lựa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chọn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uthentication with middlewares in NextJS - DEV Community">
            <a:extLst>
              <a:ext uri="{FF2B5EF4-FFF2-40B4-BE49-F238E27FC236}">
                <a16:creationId xmlns:a16="http://schemas.microsoft.com/office/drawing/2014/main" id="{90101890-E5A5-8259-9E6F-3385C1FA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83" y="2487782"/>
            <a:ext cx="2075554" cy="8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first alpha of Tailwind CSS v3 is now released - Laravel News">
            <a:extLst>
              <a:ext uri="{FF2B5EF4-FFF2-40B4-BE49-F238E27FC236}">
                <a16:creationId xmlns:a16="http://schemas.microsoft.com/office/drawing/2014/main" id="{524F3507-960F-BBFE-CBAB-90A2CDBB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52" y="2286820"/>
            <a:ext cx="2547526" cy="1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ux là gì? Tìm hiểu Redux cơ bản cho người mới bắt đầu">
            <a:extLst>
              <a:ext uri="{FF2B5EF4-FFF2-40B4-BE49-F238E27FC236}">
                <a16:creationId xmlns:a16="http://schemas.microsoft.com/office/drawing/2014/main" id="{7954E07A-C4E1-6E6E-A5CA-2ECCF516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242" y="2305108"/>
            <a:ext cx="2547526" cy="1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charts를 이용한 chart 만들기 :: GoGo">
            <a:extLst>
              <a:ext uri="{FF2B5EF4-FFF2-40B4-BE49-F238E27FC236}">
                <a16:creationId xmlns:a16="http://schemas.microsoft.com/office/drawing/2014/main" id="{AFB0AF3C-B048-C6BE-75BC-CF3156225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02" y="3359623"/>
            <a:ext cx="2586276" cy="143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GitHub - rmm5t/jquery-timeago: :clock8: The original jQuery plugin that  makes it easy to support automatically updating fuzzy timestamps (e.g. &quot;4  minutes ago&quot;).">
            <a:extLst>
              <a:ext uri="{FF2B5EF4-FFF2-40B4-BE49-F238E27FC236}">
                <a16:creationId xmlns:a16="http://schemas.microsoft.com/office/drawing/2014/main" id="{BADD0D67-E982-C2EC-2B25-7DFF08C6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59" y="3359623"/>
            <a:ext cx="2861068" cy="143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15C2B3A-AAB5-1135-547A-584B7CD42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29" y="3326936"/>
            <a:ext cx="2885152" cy="161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7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841248" y="1600158"/>
            <a:ext cx="4331734" cy="32893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74320" indent="-274320" defTabSz="672998">
              <a:spcAft>
                <a:spcPts val="48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itHub — A Beginner's Introduction | by Thiago Marsal Farias | Medium">
            <a:extLst>
              <a:ext uri="{FF2B5EF4-FFF2-40B4-BE49-F238E27FC236}">
                <a16:creationId xmlns:a16="http://schemas.microsoft.com/office/drawing/2014/main" id="{8513B706-AA95-A8D2-1423-9254BFA9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7" y="4125825"/>
            <a:ext cx="3795951" cy="139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CF94F-A650-E234-8911-F051114F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13" y="4131226"/>
            <a:ext cx="7240971" cy="1755224"/>
          </a:xfrm>
          <a:prstGeom prst="rect">
            <a:avLst/>
          </a:prstGeom>
        </p:spPr>
      </p:pic>
      <p:pic>
        <p:nvPicPr>
          <p:cNvPr id="2050" name="Picture 2" descr="Creating a simple project Web API with VSCode and Entity Framework">
            <a:extLst>
              <a:ext uri="{FF2B5EF4-FFF2-40B4-BE49-F238E27FC236}">
                <a16:creationId xmlns:a16="http://schemas.microsoft.com/office/drawing/2014/main" id="{6F40B2EF-67C3-3C2D-D9B5-AD544A4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4" y="1929089"/>
            <a:ext cx="3555965" cy="167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94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Phân tích thiết kế hệ thống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Sơ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đồ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lớp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72BB8F1-D803-D13F-F637-DDB864A7C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9905" y="1590435"/>
            <a:ext cx="7822049" cy="40283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011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Phân tích thiết kế hệ thống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Sơ đồ quan hệ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13530F2-9331-1E2B-F4CA-EFF6AB041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316581"/>
            <a:ext cx="6846363" cy="40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2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2BC5CF07-B24C-DAFC-0DD7-00A3B859C82B}"/>
              </a:ext>
            </a:extLst>
          </p:cNvPr>
          <p:cNvSpPr txBox="1">
            <a:spLocks/>
          </p:cNvSpPr>
          <p:nvPr/>
        </p:nvSpPr>
        <p:spPr>
          <a:xfrm>
            <a:off x="6421312" y="2108256"/>
            <a:ext cx="3771198" cy="90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 User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8D3C849-FC92-0C92-67E3-ECA51754F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35" y="2427523"/>
            <a:ext cx="4829404" cy="1612035"/>
          </a:xfrm>
          <a:prstGeom prst="rect">
            <a:avLst/>
          </a:prstGeom>
        </p:spPr>
      </p:pic>
      <p:sp>
        <p:nvSpPr>
          <p:cNvPr id="11" name="Chỗ dành sẵn cho Nội dung 2">
            <a:extLst>
              <a:ext uri="{FF2B5EF4-FFF2-40B4-BE49-F238E27FC236}">
                <a16:creationId xmlns:a16="http://schemas.microsoft.com/office/drawing/2014/main" id="{61A743A3-B747-0277-66CC-FEE01A40C2B3}"/>
              </a:ext>
            </a:extLst>
          </p:cNvPr>
          <p:cNvSpPr txBox="1">
            <a:spLocks/>
          </p:cNvSpPr>
          <p:nvPr/>
        </p:nvSpPr>
        <p:spPr>
          <a:xfrm>
            <a:off x="1071719" y="2108256"/>
            <a:ext cx="3771198" cy="90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 Course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FDB6074-3C7B-28B8-C365-E390797E73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36" y="2427523"/>
            <a:ext cx="4517601" cy="2023493"/>
          </a:xfrm>
          <a:prstGeom prst="rect">
            <a:avLst/>
          </a:prstGeom>
        </p:spPr>
      </p:pic>
      <p:sp>
        <p:nvSpPr>
          <p:cNvPr id="14" name="Chỗ dành sẵn cho Nội dung 2">
            <a:extLst>
              <a:ext uri="{FF2B5EF4-FFF2-40B4-BE49-F238E27FC236}">
                <a16:creationId xmlns:a16="http://schemas.microsoft.com/office/drawing/2014/main" id="{92CD5C06-CCFC-C5F8-BDE7-5B92FBA704EE}"/>
              </a:ext>
            </a:extLst>
          </p:cNvPr>
          <p:cNvSpPr txBox="1">
            <a:spLocks/>
          </p:cNvSpPr>
          <p:nvPr/>
        </p:nvSpPr>
        <p:spPr>
          <a:xfrm>
            <a:off x="1071718" y="4494576"/>
            <a:ext cx="3771198" cy="90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 Layouts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" descr="A white background with red numbers and text&#10;&#10;Description automatically generated">
            <a:extLst>
              <a:ext uri="{FF2B5EF4-FFF2-40B4-BE49-F238E27FC236}">
                <a16:creationId xmlns:a16="http://schemas.microsoft.com/office/drawing/2014/main" id="{979BF22D-995D-10AE-EAD7-E1038734C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92440"/>
            <a:ext cx="3176361" cy="919832"/>
          </a:xfrm>
          <a:prstGeom prst="rect">
            <a:avLst/>
          </a:prstGeom>
        </p:spPr>
      </p:pic>
      <p:sp>
        <p:nvSpPr>
          <p:cNvPr id="17" name="Chỗ dành sẵn cho Nội dung 2">
            <a:extLst>
              <a:ext uri="{FF2B5EF4-FFF2-40B4-BE49-F238E27FC236}">
                <a16:creationId xmlns:a16="http://schemas.microsoft.com/office/drawing/2014/main" id="{CC93248A-53CE-9066-5929-E86CDCE61079}"/>
              </a:ext>
            </a:extLst>
          </p:cNvPr>
          <p:cNvSpPr txBox="1">
            <a:spLocks/>
          </p:cNvSpPr>
          <p:nvPr/>
        </p:nvSpPr>
        <p:spPr>
          <a:xfrm>
            <a:off x="4068374" y="4494576"/>
            <a:ext cx="3771198" cy="90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 Notification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5C161ED-F740-AC45-4E3E-D59E8D3AB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84" y="4792440"/>
            <a:ext cx="3176361" cy="978673"/>
          </a:xfrm>
          <a:prstGeom prst="rect">
            <a:avLst/>
          </a:prstGeom>
        </p:spPr>
      </p:pic>
      <p:sp>
        <p:nvSpPr>
          <p:cNvPr id="20" name="Chỗ dành sẵn cho Nội dung 2">
            <a:extLst>
              <a:ext uri="{FF2B5EF4-FFF2-40B4-BE49-F238E27FC236}">
                <a16:creationId xmlns:a16="http://schemas.microsoft.com/office/drawing/2014/main" id="{EBA202D8-A5EE-F8C1-F58F-97C77DD91B9B}"/>
              </a:ext>
            </a:extLst>
          </p:cNvPr>
          <p:cNvSpPr txBox="1">
            <a:spLocks/>
          </p:cNvSpPr>
          <p:nvPr/>
        </p:nvSpPr>
        <p:spPr>
          <a:xfrm>
            <a:off x="7573458" y="4451016"/>
            <a:ext cx="3771198" cy="90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 Order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1" descr="A computer screen shot of numbers and letters&#10;&#10;Description automatically generated">
            <a:extLst>
              <a:ext uri="{FF2B5EF4-FFF2-40B4-BE49-F238E27FC236}">
                <a16:creationId xmlns:a16="http://schemas.microsoft.com/office/drawing/2014/main" id="{48BE3833-7668-412B-9261-8C3A0E8A7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99" y="4739508"/>
            <a:ext cx="2598200" cy="1037626"/>
          </a:xfrm>
          <a:prstGeom prst="rect">
            <a:avLst/>
          </a:prstGeom>
        </p:spPr>
      </p:pic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6C289E2-E5DC-2FF0-E15A-3FC045083FE2}"/>
              </a:ext>
            </a:extLst>
          </p:cNvPr>
          <p:cNvSpPr txBox="1">
            <a:spLocks/>
          </p:cNvSpPr>
          <p:nvPr/>
        </p:nvSpPr>
        <p:spPr>
          <a:xfrm>
            <a:off x="765985" y="1519742"/>
            <a:ext cx="5004704" cy="39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4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4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84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4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84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4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1840" b="1" u="sng" dirty="0">
                <a:latin typeface="Arial" panose="020B0604020202020204" pitchFamily="34" charset="0"/>
                <a:cs typeface="Arial" panose="020B0604020202020204" pitchFamily="34" charset="0"/>
              </a:rPr>
              <a:t> (Documents Design)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6402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1267</Words>
  <Application>Microsoft Macintosh PowerPoint</Application>
  <PresentationFormat>Widescreen</PresentationFormat>
  <Paragraphs>117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Times New Roman</vt:lpstr>
      <vt:lpstr>Chủ đề Office</vt:lpstr>
      <vt:lpstr>ỨNG DỤNG HỌC ONLINE Sử dụng NextJS và ExpressJS  Sinh viên thực hiện: Nguyễn Văn Tiến – 195164 – 64MHT2  Giảng viên hướng dẫn: Thạc sĩ Lê Đức Quang</vt:lpstr>
      <vt:lpstr>Nội dung trình bày</vt:lpstr>
      <vt:lpstr>Giới thiệu chung</vt:lpstr>
      <vt:lpstr>Giới thiệu chung</vt:lpstr>
      <vt:lpstr>Giới thiệu chung</vt:lpstr>
      <vt:lpstr>Giới thiệu chung</vt:lpstr>
      <vt:lpstr>Phân tích thiết kế hệ thống</vt:lpstr>
      <vt:lpstr>Phân tích thiết kế hệ thống</vt:lpstr>
      <vt:lpstr>Phân tích thiết kế hệ thống</vt:lpstr>
      <vt:lpstr>Phân tích thiết kế hệ thống</vt:lpstr>
      <vt:lpstr>Thiết kế API</vt:lpstr>
      <vt:lpstr>Thiết kế API</vt:lpstr>
      <vt:lpstr>Thiết kế API</vt:lpstr>
      <vt:lpstr>Thiết kế API</vt:lpstr>
      <vt:lpstr>Thiết kế giao diện</vt:lpstr>
      <vt:lpstr>Thiết kế giao diện</vt:lpstr>
      <vt:lpstr>Thiết kế giao diện</vt:lpstr>
      <vt:lpstr>Hướng phát triển</vt:lpstr>
      <vt:lpstr>Kết Luận</vt:lpstr>
      <vt:lpstr>CẢM ƠN QUÝ THẦY CÔ VÀ CÁC BẠN ĐÃ LẮNG NGHE!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Văn Tiến - 64IT5</dc:creator>
  <cp:lastModifiedBy>Nguyễn Văn Tiến - 64IT5</cp:lastModifiedBy>
  <cp:revision>4</cp:revision>
  <dcterms:created xsi:type="dcterms:W3CDTF">2024-06-13T04:24:41Z</dcterms:created>
  <dcterms:modified xsi:type="dcterms:W3CDTF">2024-06-13T17:37:36Z</dcterms:modified>
</cp:coreProperties>
</file>